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5143500" cx="9144000"/>
  <p:notesSz cx="6858000" cy="9144000"/>
  <p:embeddedFontLst>
    <p:embeddedFont>
      <p:font typeface="Roboto"/>
      <p:regular r:id="rId67"/>
      <p:bold r:id="rId68"/>
      <p:italic r:id="rId69"/>
      <p:boldItalic r:id="rId70"/>
    </p:embeddedFont>
    <p:embeddedFont>
      <p:font typeface="Lobster"/>
      <p:regular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6.xml"/><Relationship Id="rId75" Type="http://schemas.openxmlformats.org/officeDocument/2006/relationships/font" Target="fonts/OpenSans-boldItalic.fntdata"/><Relationship Id="rId30" Type="http://schemas.openxmlformats.org/officeDocument/2006/relationships/slide" Target="slides/slide25.xml"/><Relationship Id="rId74" Type="http://schemas.openxmlformats.org/officeDocument/2006/relationships/font" Target="fonts/OpenSans-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Lobster-regular.fntdata"/><Relationship Id="rId70" Type="http://schemas.openxmlformats.org/officeDocument/2006/relationships/font" Target="fonts/Roboto-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oboto-bold.fntdata"/><Relationship Id="rId23" Type="http://schemas.openxmlformats.org/officeDocument/2006/relationships/slide" Target="slides/slide18.xml"/><Relationship Id="rId67" Type="http://schemas.openxmlformats.org/officeDocument/2006/relationships/font" Target="fonts/Roboto-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100" u="none" cap="none" strike="noStrike"/>
            </a:lvl1pPr>
            <a:lvl2pPr indent="-228600" lvl="1" marL="914400" marR="0" rtl="0" algn="l">
              <a:spcBef>
                <a:spcPts val="0"/>
              </a:spcBef>
              <a:spcAft>
                <a:spcPts val="0"/>
              </a:spcAft>
              <a:buSzPts val="1400"/>
              <a:buNone/>
              <a:defRPr b="0" i="0" sz="1100" u="none" cap="none" strike="noStrike"/>
            </a:lvl2pPr>
            <a:lvl3pPr indent="-228600" lvl="2" marL="1371600" marR="0" rtl="0" algn="l">
              <a:spcBef>
                <a:spcPts val="0"/>
              </a:spcBef>
              <a:spcAft>
                <a:spcPts val="0"/>
              </a:spcAft>
              <a:buSzPts val="1400"/>
              <a:buNone/>
              <a:defRPr b="0" i="0" sz="1100" u="none" cap="none" strike="noStrike"/>
            </a:lvl3pPr>
            <a:lvl4pPr indent="-228600" lvl="3" marL="1828800" marR="0" rtl="0" algn="l">
              <a:spcBef>
                <a:spcPts val="0"/>
              </a:spcBef>
              <a:spcAft>
                <a:spcPts val="0"/>
              </a:spcAft>
              <a:buSzPts val="1400"/>
              <a:buNone/>
              <a:defRPr b="0" i="0" sz="1100" u="none" cap="none" strike="noStrike"/>
            </a:lvl4pPr>
            <a:lvl5pPr indent="-228600" lvl="4" marL="2286000" marR="0" rtl="0" algn="l">
              <a:spcBef>
                <a:spcPts val="0"/>
              </a:spcBef>
              <a:spcAft>
                <a:spcPts val="0"/>
              </a:spcAft>
              <a:buSzPts val="1400"/>
              <a:buNone/>
              <a:defRPr b="0" i="0" sz="1100" u="none" cap="none" strike="noStrike"/>
            </a:lvl5pPr>
            <a:lvl6pPr indent="-228600" lvl="5" marL="2743200" marR="0" rtl="0" algn="l">
              <a:spcBef>
                <a:spcPts val="0"/>
              </a:spcBef>
              <a:spcAft>
                <a:spcPts val="0"/>
              </a:spcAft>
              <a:buSzPts val="1400"/>
              <a:buNone/>
              <a:defRPr b="0" i="0" sz="1100" u="none" cap="none" strike="noStrike"/>
            </a:lvl6pPr>
            <a:lvl7pPr indent="-228600" lvl="6" marL="3200400" marR="0" rtl="0" algn="l">
              <a:spcBef>
                <a:spcPts val="0"/>
              </a:spcBef>
              <a:spcAft>
                <a:spcPts val="0"/>
              </a:spcAft>
              <a:buSzPts val="1400"/>
              <a:buNone/>
              <a:defRPr b="0" i="0" sz="1100" u="none" cap="none" strike="noStrike"/>
            </a:lvl7pPr>
            <a:lvl8pPr indent="-228600" lvl="7" marL="3657600" marR="0" rtl="0" algn="l">
              <a:spcBef>
                <a:spcPts val="0"/>
              </a:spcBef>
              <a:spcAft>
                <a:spcPts val="0"/>
              </a:spcAft>
              <a:buSzPts val="1400"/>
              <a:buNone/>
              <a:defRPr b="0" i="0" sz="1100" u="none" cap="none" strike="noStrike"/>
            </a:lvl8pPr>
            <a:lvl9pPr indent="-228600" lvl="8" marL="4114800" marR="0" rtl="0" algn="l">
              <a:spcBef>
                <a:spcPts val="0"/>
              </a:spcBef>
              <a:spcAft>
                <a:spcPts val="0"/>
              </a:spcAft>
              <a:buSzPts val="1400"/>
              <a:buNone/>
              <a:defRPr b="0" i="0" sz="11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4c8b6f361e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4c8b6f361e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c732b0a38_2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4c732b0a38_2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c8b6f361e_1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4c8b6f361e_1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c732b0a38_3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4c732b0a38_3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4c732b0a38_3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4c732b0a38_33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4c732b0a38_3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4c732b0a38_3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c732b0a38_3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4c732b0a38_3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c732b0a38_3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4c732b0a38_3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4c732b0a38_3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4c732b0a38_35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c732b0a38_37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4c732b0a38_37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4c732b0a38_37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4c732b0a38_37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b0d0500fd_6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4b0d0500fd_6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c97591d60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4c97591d60_3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4c97591d60_3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4c97591d60_3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4c97591d6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4c97591d60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4c97591d60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4c97591d60_2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4c97591d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4c97591d6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4c97591d6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g4c97591d60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4c97591d60_8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4c97591d60_8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4c97591d60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4c97591d60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4c97591d60_7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4c97591d60_7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4c97591d60_7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4c97591d60_7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4a87b7fd0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4a87b7fd0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4c97591d60_1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4c97591d60_1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4c97591d60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4c97591d60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4c98cb28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g4c98cb281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4c98cb281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g4c98cb2817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4e3e269a5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4e3e269a56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4e3e269a56_3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g4e3e269a56_3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4e3e269a56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4e3e269a56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4e3e269a56_6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4e3e269a56_6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4e3e269a56_5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g4e3e269a56_5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4e3e269a56_5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4e3e269a56_5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e3e269a56_19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g4e3e269a56_19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33c8848a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33c8848a2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33c8848a2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g33c8848a26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g33c8848a2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g33c8848a2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33c8848a2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33c8848a26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g33c8848a26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g33c8848a26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33c8848a26_8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3c8848a26_8_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33c8848a26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g33c8848a26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33c8848a26_7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g33c8848a26_7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33c8848a26_1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33c8848a26_11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33c8848a26_1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g33c8848a26_11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4c732b0a38_25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4c732b0a38_25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33c8848a26_1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g33c8848a26_1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33c8848a26_1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2" name="Google Shape;622;g33c8848a26_13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33c8848a26_1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0" name="Google Shape;630;g33c8848a26_14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33c8848a26_14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g33c8848a26_14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33c8848a2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g33c8848a26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g33c8848a26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7" name="Google Shape;667;g33c8848a26_3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4dd9d87f1e_6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g4dd9d87f1e_6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4dd9d87f1e_6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g4dd9d87f1e_6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Google Shape;695;g4dd9d87f1e_5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6" name="Google Shape;696;g4dd9d87f1e_5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4dd9d87f1e_5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4dd9d87f1e_5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4c732b0a38_29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4c732b0a38_29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4dd9d87f1e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g4dd9d87f1e_1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8" name="Shape 728"/>
        <p:cNvGrpSpPr/>
        <p:nvPr/>
      </p:nvGrpSpPr>
      <p:grpSpPr>
        <a:xfrm>
          <a:off x="0" y="0"/>
          <a:ext cx="0" cy="0"/>
          <a:chOff x="0" y="0"/>
          <a:chExt cx="0" cy="0"/>
        </a:xfrm>
      </p:grpSpPr>
      <p:sp>
        <p:nvSpPr>
          <p:cNvPr id="729" name="Google Shape;729;g4dd9d87f1e_1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 name="Google Shape;730;g4dd9d87f1e_12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4c732b0a38_29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4c732b0a38_29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c732b0a38_2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4c732b0a38_2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4c732b0a38_28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4c732b0a38_28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5200">
                <a:solidFill>
                  <a:schemeClr val="dk1"/>
                </a:solidFill>
              </a:defRPr>
            </a:lvl2pPr>
            <a:lvl3pPr indent="0" lvl="2" algn="ctr">
              <a:spcBef>
                <a:spcPts val="0"/>
              </a:spcBef>
              <a:spcAft>
                <a:spcPts val="0"/>
              </a:spcAft>
              <a:buClr>
                <a:schemeClr val="dk1"/>
              </a:buClr>
              <a:buSzPts val="1400"/>
              <a:buFont typeface="Arial"/>
              <a:buNone/>
              <a:defRPr sz="5200">
                <a:solidFill>
                  <a:schemeClr val="dk1"/>
                </a:solidFill>
              </a:defRPr>
            </a:lvl3pPr>
            <a:lvl4pPr indent="0" lvl="3" algn="ctr">
              <a:spcBef>
                <a:spcPts val="0"/>
              </a:spcBef>
              <a:spcAft>
                <a:spcPts val="0"/>
              </a:spcAft>
              <a:buClr>
                <a:schemeClr val="dk1"/>
              </a:buClr>
              <a:buSzPts val="1400"/>
              <a:buFont typeface="Arial"/>
              <a:buNone/>
              <a:defRPr sz="5200">
                <a:solidFill>
                  <a:schemeClr val="dk1"/>
                </a:solidFill>
              </a:defRPr>
            </a:lvl4pPr>
            <a:lvl5pPr indent="0" lvl="4" algn="ctr">
              <a:spcBef>
                <a:spcPts val="0"/>
              </a:spcBef>
              <a:spcAft>
                <a:spcPts val="0"/>
              </a:spcAft>
              <a:buClr>
                <a:schemeClr val="dk1"/>
              </a:buClr>
              <a:buSzPts val="1400"/>
              <a:buFont typeface="Arial"/>
              <a:buNone/>
              <a:defRPr sz="5200">
                <a:solidFill>
                  <a:schemeClr val="dk1"/>
                </a:solidFill>
              </a:defRPr>
            </a:lvl5pPr>
            <a:lvl6pPr indent="0" lvl="5" algn="ctr">
              <a:spcBef>
                <a:spcPts val="0"/>
              </a:spcBef>
              <a:spcAft>
                <a:spcPts val="0"/>
              </a:spcAft>
              <a:buClr>
                <a:schemeClr val="dk1"/>
              </a:buClr>
              <a:buSzPts val="1400"/>
              <a:buFont typeface="Arial"/>
              <a:buNone/>
              <a:defRPr sz="5200">
                <a:solidFill>
                  <a:schemeClr val="dk1"/>
                </a:solidFill>
              </a:defRPr>
            </a:lvl6pPr>
            <a:lvl7pPr indent="0" lvl="6" algn="ctr">
              <a:spcBef>
                <a:spcPts val="0"/>
              </a:spcBef>
              <a:spcAft>
                <a:spcPts val="0"/>
              </a:spcAft>
              <a:buClr>
                <a:schemeClr val="dk1"/>
              </a:buClr>
              <a:buSzPts val="1400"/>
              <a:buFont typeface="Arial"/>
              <a:buNone/>
              <a:defRPr sz="5200">
                <a:solidFill>
                  <a:schemeClr val="dk1"/>
                </a:solidFill>
              </a:defRPr>
            </a:lvl7pPr>
            <a:lvl8pPr indent="0" lvl="7" algn="ctr">
              <a:spcBef>
                <a:spcPts val="0"/>
              </a:spcBef>
              <a:spcAft>
                <a:spcPts val="0"/>
              </a:spcAft>
              <a:buClr>
                <a:schemeClr val="dk1"/>
              </a:buClr>
              <a:buSzPts val="1400"/>
              <a:buFont typeface="Arial"/>
              <a:buNone/>
              <a:defRPr sz="5200">
                <a:solidFill>
                  <a:schemeClr val="dk1"/>
                </a:solidFill>
              </a:defRPr>
            </a:lvl8pPr>
            <a:lvl9pPr indent="0" lvl="8" algn="ctr">
              <a:spcBef>
                <a:spcPts val="0"/>
              </a:spcBef>
              <a:spcAft>
                <a:spcPts val="0"/>
              </a:spcAft>
              <a:buClr>
                <a:schemeClr val="dk1"/>
              </a:buClr>
              <a:buSzPts val="1400"/>
              <a:buFont typeface="Arial"/>
              <a:buNone/>
              <a:defRPr sz="5200">
                <a:solidFill>
                  <a:schemeClr val="dk1"/>
                </a:solidFill>
              </a:defRPr>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12" name="Google Shape;12;p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44" name="Shape 44"/>
        <p:cNvGrpSpPr/>
        <p:nvPr/>
      </p:nvGrpSpPr>
      <p:grpSpPr>
        <a:xfrm>
          <a:off x="0" y="0"/>
          <a:ext cx="0" cy="0"/>
          <a:chOff x="0" y="0"/>
          <a:chExt cx="0" cy="0"/>
        </a:xfrm>
      </p:grpSpPr>
      <p:sp>
        <p:nvSpPr>
          <p:cNvPr id="45" name="Google Shape;45;p11"/>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12000">
                <a:solidFill>
                  <a:schemeClr val="dk1"/>
                </a:solidFill>
              </a:defRPr>
            </a:lvl2pPr>
            <a:lvl3pPr indent="0" lvl="2" algn="ctr">
              <a:spcBef>
                <a:spcPts val="0"/>
              </a:spcBef>
              <a:spcAft>
                <a:spcPts val="0"/>
              </a:spcAft>
              <a:buClr>
                <a:schemeClr val="dk1"/>
              </a:buClr>
              <a:buSzPts val="1400"/>
              <a:buFont typeface="Arial"/>
              <a:buNone/>
              <a:defRPr sz="12000">
                <a:solidFill>
                  <a:schemeClr val="dk1"/>
                </a:solidFill>
              </a:defRPr>
            </a:lvl3pPr>
            <a:lvl4pPr indent="0" lvl="3" algn="ctr">
              <a:spcBef>
                <a:spcPts val="0"/>
              </a:spcBef>
              <a:spcAft>
                <a:spcPts val="0"/>
              </a:spcAft>
              <a:buClr>
                <a:schemeClr val="dk1"/>
              </a:buClr>
              <a:buSzPts val="1400"/>
              <a:buFont typeface="Arial"/>
              <a:buNone/>
              <a:defRPr sz="12000">
                <a:solidFill>
                  <a:schemeClr val="dk1"/>
                </a:solidFill>
              </a:defRPr>
            </a:lvl4pPr>
            <a:lvl5pPr indent="0" lvl="4" algn="ctr">
              <a:spcBef>
                <a:spcPts val="0"/>
              </a:spcBef>
              <a:spcAft>
                <a:spcPts val="0"/>
              </a:spcAft>
              <a:buClr>
                <a:schemeClr val="dk1"/>
              </a:buClr>
              <a:buSzPts val="1400"/>
              <a:buFont typeface="Arial"/>
              <a:buNone/>
              <a:defRPr sz="12000">
                <a:solidFill>
                  <a:schemeClr val="dk1"/>
                </a:solidFill>
              </a:defRPr>
            </a:lvl5pPr>
            <a:lvl6pPr indent="0" lvl="5" algn="ctr">
              <a:spcBef>
                <a:spcPts val="0"/>
              </a:spcBef>
              <a:spcAft>
                <a:spcPts val="0"/>
              </a:spcAft>
              <a:buClr>
                <a:schemeClr val="dk1"/>
              </a:buClr>
              <a:buSzPts val="1400"/>
              <a:buFont typeface="Arial"/>
              <a:buNone/>
              <a:defRPr sz="12000">
                <a:solidFill>
                  <a:schemeClr val="dk1"/>
                </a:solidFill>
              </a:defRPr>
            </a:lvl6pPr>
            <a:lvl7pPr indent="0" lvl="6" algn="ctr">
              <a:spcBef>
                <a:spcPts val="0"/>
              </a:spcBef>
              <a:spcAft>
                <a:spcPts val="0"/>
              </a:spcAft>
              <a:buClr>
                <a:schemeClr val="dk1"/>
              </a:buClr>
              <a:buSzPts val="1400"/>
              <a:buFont typeface="Arial"/>
              <a:buNone/>
              <a:defRPr sz="12000">
                <a:solidFill>
                  <a:schemeClr val="dk1"/>
                </a:solidFill>
              </a:defRPr>
            </a:lvl7pPr>
            <a:lvl8pPr indent="0" lvl="7" algn="ctr">
              <a:spcBef>
                <a:spcPts val="0"/>
              </a:spcBef>
              <a:spcAft>
                <a:spcPts val="0"/>
              </a:spcAft>
              <a:buClr>
                <a:schemeClr val="dk1"/>
              </a:buClr>
              <a:buSzPts val="1400"/>
              <a:buFont typeface="Arial"/>
              <a:buNone/>
              <a:defRPr sz="12000">
                <a:solidFill>
                  <a:schemeClr val="dk1"/>
                </a:solidFill>
              </a:defRPr>
            </a:lvl8pPr>
            <a:lvl9pPr indent="0" lvl="8" algn="ctr">
              <a:spcBef>
                <a:spcPts val="0"/>
              </a:spcBef>
              <a:spcAft>
                <a:spcPts val="0"/>
              </a:spcAft>
              <a:buClr>
                <a:schemeClr val="dk1"/>
              </a:buClr>
              <a:buSzPts val="1400"/>
              <a:buFont typeface="Arial"/>
              <a:buNone/>
              <a:defRPr sz="12000">
                <a:solidFill>
                  <a:schemeClr val="dk1"/>
                </a:solidFill>
              </a:defRPr>
            </a:lvl9pPr>
          </a:lstStyle>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7" name="Google Shape;47;p1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5200">
                <a:solidFill>
                  <a:schemeClr val="dk1"/>
                </a:solidFill>
              </a:defRPr>
            </a:lvl2pPr>
            <a:lvl3pPr indent="0" lvl="2" rtl="0" algn="ctr">
              <a:spcBef>
                <a:spcPts val="0"/>
              </a:spcBef>
              <a:spcAft>
                <a:spcPts val="0"/>
              </a:spcAft>
              <a:buClr>
                <a:schemeClr val="dk1"/>
              </a:buClr>
              <a:buSzPts val="1400"/>
              <a:buFont typeface="Arial"/>
              <a:buNone/>
              <a:defRPr sz="5200">
                <a:solidFill>
                  <a:schemeClr val="dk1"/>
                </a:solidFill>
              </a:defRPr>
            </a:lvl3pPr>
            <a:lvl4pPr indent="0" lvl="3" rtl="0" algn="ctr">
              <a:spcBef>
                <a:spcPts val="0"/>
              </a:spcBef>
              <a:spcAft>
                <a:spcPts val="0"/>
              </a:spcAft>
              <a:buClr>
                <a:schemeClr val="dk1"/>
              </a:buClr>
              <a:buSzPts val="1400"/>
              <a:buFont typeface="Arial"/>
              <a:buNone/>
              <a:defRPr sz="5200">
                <a:solidFill>
                  <a:schemeClr val="dk1"/>
                </a:solidFill>
              </a:defRPr>
            </a:lvl4pPr>
            <a:lvl5pPr indent="0" lvl="4" rtl="0" algn="ctr">
              <a:spcBef>
                <a:spcPts val="0"/>
              </a:spcBef>
              <a:spcAft>
                <a:spcPts val="0"/>
              </a:spcAft>
              <a:buClr>
                <a:schemeClr val="dk1"/>
              </a:buClr>
              <a:buSzPts val="1400"/>
              <a:buFont typeface="Arial"/>
              <a:buNone/>
              <a:defRPr sz="5200">
                <a:solidFill>
                  <a:schemeClr val="dk1"/>
                </a:solidFill>
              </a:defRPr>
            </a:lvl5pPr>
            <a:lvl6pPr indent="0" lvl="5" rtl="0" algn="ctr">
              <a:spcBef>
                <a:spcPts val="0"/>
              </a:spcBef>
              <a:spcAft>
                <a:spcPts val="0"/>
              </a:spcAft>
              <a:buClr>
                <a:schemeClr val="dk1"/>
              </a:buClr>
              <a:buSzPts val="1400"/>
              <a:buFont typeface="Arial"/>
              <a:buNone/>
              <a:defRPr sz="5200">
                <a:solidFill>
                  <a:schemeClr val="dk1"/>
                </a:solidFill>
              </a:defRPr>
            </a:lvl6pPr>
            <a:lvl7pPr indent="0" lvl="6" rtl="0" algn="ctr">
              <a:spcBef>
                <a:spcPts val="0"/>
              </a:spcBef>
              <a:spcAft>
                <a:spcPts val="0"/>
              </a:spcAft>
              <a:buClr>
                <a:schemeClr val="dk1"/>
              </a:buClr>
              <a:buSzPts val="1400"/>
              <a:buFont typeface="Arial"/>
              <a:buNone/>
              <a:defRPr sz="5200">
                <a:solidFill>
                  <a:schemeClr val="dk1"/>
                </a:solidFill>
              </a:defRPr>
            </a:lvl7pPr>
            <a:lvl8pPr indent="0" lvl="7" rtl="0" algn="ctr">
              <a:spcBef>
                <a:spcPts val="0"/>
              </a:spcBef>
              <a:spcAft>
                <a:spcPts val="0"/>
              </a:spcAft>
              <a:buClr>
                <a:schemeClr val="dk1"/>
              </a:buClr>
              <a:buSzPts val="1400"/>
              <a:buFont typeface="Arial"/>
              <a:buNone/>
              <a:defRPr sz="5200">
                <a:solidFill>
                  <a:schemeClr val="dk1"/>
                </a:solidFill>
              </a:defRPr>
            </a:lvl8pPr>
            <a:lvl9pPr indent="0" lvl="8" rtl="0" algn="ctr">
              <a:spcBef>
                <a:spcPts val="0"/>
              </a:spcBef>
              <a:spcAft>
                <a:spcPts val="0"/>
              </a:spcAft>
              <a:buClr>
                <a:schemeClr val="dk1"/>
              </a:buClr>
              <a:buSzPts val="1400"/>
              <a:buFont typeface="Arial"/>
              <a:buNone/>
              <a:defRPr sz="5200">
                <a:solidFill>
                  <a:schemeClr val="dk1"/>
                </a:solidFill>
              </a:defRPr>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57" name="Google Shape;57;p1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61" name="Google Shape;61;p1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3600">
                <a:solidFill>
                  <a:schemeClr val="dk1"/>
                </a:solidFill>
              </a:defRPr>
            </a:lvl2pPr>
            <a:lvl3pPr indent="0" lvl="2" rtl="0" algn="ctr">
              <a:spcBef>
                <a:spcPts val="0"/>
              </a:spcBef>
              <a:spcAft>
                <a:spcPts val="0"/>
              </a:spcAft>
              <a:buClr>
                <a:schemeClr val="dk1"/>
              </a:buClr>
              <a:buSzPts val="1400"/>
              <a:buFont typeface="Arial"/>
              <a:buNone/>
              <a:defRPr sz="3600">
                <a:solidFill>
                  <a:schemeClr val="dk1"/>
                </a:solidFill>
              </a:defRPr>
            </a:lvl3pPr>
            <a:lvl4pPr indent="0" lvl="3" rtl="0" algn="ctr">
              <a:spcBef>
                <a:spcPts val="0"/>
              </a:spcBef>
              <a:spcAft>
                <a:spcPts val="0"/>
              </a:spcAft>
              <a:buClr>
                <a:schemeClr val="dk1"/>
              </a:buClr>
              <a:buSzPts val="1400"/>
              <a:buFont typeface="Arial"/>
              <a:buNone/>
              <a:defRPr sz="3600">
                <a:solidFill>
                  <a:schemeClr val="dk1"/>
                </a:solidFill>
              </a:defRPr>
            </a:lvl4pPr>
            <a:lvl5pPr indent="0" lvl="4" rtl="0" algn="ctr">
              <a:spcBef>
                <a:spcPts val="0"/>
              </a:spcBef>
              <a:spcAft>
                <a:spcPts val="0"/>
              </a:spcAft>
              <a:buClr>
                <a:schemeClr val="dk1"/>
              </a:buClr>
              <a:buSzPts val="1400"/>
              <a:buFont typeface="Arial"/>
              <a:buNone/>
              <a:defRPr sz="3600">
                <a:solidFill>
                  <a:schemeClr val="dk1"/>
                </a:solidFill>
              </a:defRPr>
            </a:lvl5pPr>
            <a:lvl6pPr indent="0" lvl="5" rtl="0" algn="ctr">
              <a:spcBef>
                <a:spcPts val="0"/>
              </a:spcBef>
              <a:spcAft>
                <a:spcPts val="0"/>
              </a:spcAft>
              <a:buClr>
                <a:schemeClr val="dk1"/>
              </a:buClr>
              <a:buSzPts val="1400"/>
              <a:buFont typeface="Arial"/>
              <a:buNone/>
              <a:defRPr sz="3600">
                <a:solidFill>
                  <a:schemeClr val="dk1"/>
                </a:solidFill>
              </a:defRPr>
            </a:lvl6pPr>
            <a:lvl7pPr indent="0" lvl="6" rtl="0" algn="ctr">
              <a:spcBef>
                <a:spcPts val="0"/>
              </a:spcBef>
              <a:spcAft>
                <a:spcPts val="0"/>
              </a:spcAft>
              <a:buClr>
                <a:schemeClr val="dk1"/>
              </a:buClr>
              <a:buSzPts val="1400"/>
              <a:buFont typeface="Arial"/>
              <a:buNone/>
              <a:defRPr sz="3600">
                <a:solidFill>
                  <a:schemeClr val="dk1"/>
                </a:solidFill>
              </a:defRPr>
            </a:lvl7pPr>
            <a:lvl8pPr indent="0" lvl="7" rtl="0" algn="ctr">
              <a:spcBef>
                <a:spcPts val="0"/>
              </a:spcBef>
              <a:spcAft>
                <a:spcPts val="0"/>
              </a:spcAft>
              <a:buClr>
                <a:schemeClr val="dk1"/>
              </a:buClr>
              <a:buSzPts val="1400"/>
              <a:buFont typeface="Arial"/>
              <a:buNone/>
              <a:defRPr sz="3600">
                <a:solidFill>
                  <a:schemeClr val="dk1"/>
                </a:solidFill>
              </a:defRPr>
            </a:lvl8pPr>
            <a:lvl9pPr indent="0" lvl="8" rtl="0" algn="ctr">
              <a:spcBef>
                <a:spcPts val="0"/>
              </a:spcBef>
              <a:spcAft>
                <a:spcPts val="0"/>
              </a:spcAft>
              <a:buClr>
                <a:schemeClr val="dk1"/>
              </a:buClr>
              <a:buSzPts val="1400"/>
              <a:buFont typeface="Arial"/>
              <a:buNone/>
              <a:defRPr sz="3600">
                <a:solidFill>
                  <a:schemeClr val="dk1"/>
                </a:solidFill>
              </a:defRPr>
            </a:lvl9pPr>
          </a:lstStyle>
          <a:p/>
        </p:txBody>
      </p:sp>
      <p:sp>
        <p:nvSpPr>
          <p:cNvPr id="64" name="Google Shape;64;p1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69" name="Google Shape;69;p1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72" name="Google Shape;72;p1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400">
                <a:solidFill>
                  <a:schemeClr val="dk1"/>
                </a:solidFill>
              </a:defRPr>
            </a:lvl2pPr>
            <a:lvl3pPr indent="0" lvl="2" rtl="0">
              <a:spcBef>
                <a:spcPts val="0"/>
              </a:spcBef>
              <a:spcAft>
                <a:spcPts val="0"/>
              </a:spcAft>
              <a:buClr>
                <a:schemeClr val="dk1"/>
              </a:buClr>
              <a:buSzPts val="1400"/>
              <a:buFont typeface="Arial"/>
              <a:buNone/>
              <a:defRPr sz="2400">
                <a:solidFill>
                  <a:schemeClr val="dk1"/>
                </a:solidFill>
              </a:defRPr>
            </a:lvl3pPr>
            <a:lvl4pPr indent="0" lvl="3" rtl="0">
              <a:spcBef>
                <a:spcPts val="0"/>
              </a:spcBef>
              <a:spcAft>
                <a:spcPts val="0"/>
              </a:spcAft>
              <a:buClr>
                <a:schemeClr val="dk1"/>
              </a:buClr>
              <a:buSzPts val="1400"/>
              <a:buFont typeface="Arial"/>
              <a:buNone/>
              <a:defRPr sz="2400">
                <a:solidFill>
                  <a:schemeClr val="dk1"/>
                </a:solidFill>
              </a:defRPr>
            </a:lvl4pPr>
            <a:lvl5pPr indent="0" lvl="4" rtl="0">
              <a:spcBef>
                <a:spcPts val="0"/>
              </a:spcBef>
              <a:spcAft>
                <a:spcPts val="0"/>
              </a:spcAft>
              <a:buClr>
                <a:schemeClr val="dk1"/>
              </a:buClr>
              <a:buSzPts val="1400"/>
              <a:buFont typeface="Arial"/>
              <a:buNone/>
              <a:defRPr sz="2400">
                <a:solidFill>
                  <a:schemeClr val="dk1"/>
                </a:solidFill>
              </a:defRPr>
            </a:lvl5pPr>
            <a:lvl6pPr indent="0" lvl="5" rtl="0">
              <a:spcBef>
                <a:spcPts val="0"/>
              </a:spcBef>
              <a:spcAft>
                <a:spcPts val="0"/>
              </a:spcAft>
              <a:buClr>
                <a:schemeClr val="dk1"/>
              </a:buClr>
              <a:buSzPts val="1400"/>
              <a:buFont typeface="Arial"/>
              <a:buNone/>
              <a:defRPr sz="2400">
                <a:solidFill>
                  <a:schemeClr val="dk1"/>
                </a:solidFill>
              </a:defRPr>
            </a:lvl6pPr>
            <a:lvl7pPr indent="0" lvl="6" rtl="0">
              <a:spcBef>
                <a:spcPts val="0"/>
              </a:spcBef>
              <a:spcAft>
                <a:spcPts val="0"/>
              </a:spcAft>
              <a:buClr>
                <a:schemeClr val="dk1"/>
              </a:buClr>
              <a:buSzPts val="1400"/>
              <a:buFont typeface="Arial"/>
              <a:buNone/>
              <a:defRPr sz="2400">
                <a:solidFill>
                  <a:schemeClr val="dk1"/>
                </a:solidFill>
              </a:defRPr>
            </a:lvl7pPr>
            <a:lvl8pPr indent="0" lvl="7" rtl="0">
              <a:spcBef>
                <a:spcPts val="0"/>
              </a:spcBef>
              <a:spcAft>
                <a:spcPts val="0"/>
              </a:spcAft>
              <a:buClr>
                <a:schemeClr val="dk1"/>
              </a:buClr>
              <a:buSzPts val="1400"/>
              <a:buFont typeface="Arial"/>
              <a:buNone/>
              <a:defRPr sz="2400">
                <a:solidFill>
                  <a:schemeClr val="dk1"/>
                </a:solidFill>
              </a:defRPr>
            </a:lvl8pPr>
            <a:lvl9pPr indent="0" lvl="8" rtl="0">
              <a:spcBef>
                <a:spcPts val="0"/>
              </a:spcBef>
              <a:spcAft>
                <a:spcPts val="0"/>
              </a:spcAft>
              <a:buClr>
                <a:schemeClr val="dk1"/>
              </a:buClr>
              <a:buSzPts val="1400"/>
              <a:buFont typeface="Arial"/>
              <a:buNone/>
              <a:defRPr sz="2400">
                <a:solidFill>
                  <a:schemeClr val="dk1"/>
                </a:solidFill>
              </a:defRPr>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76" name="Google Shape;76;p1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4800">
                <a:solidFill>
                  <a:schemeClr val="dk1"/>
                </a:solidFill>
              </a:defRPr>
            </a:lvl2pPr>
            <a:lvl3pPr indent="0" lvl="2" rtl="0">
              <a:spcBef>
                <a:spcPts val="0"/>
              </a:spcBef>
              <a:spcAft>
                <a:spcPts val="0"/>
              </a:spcAft>
              <a:buClr>
                <a:schemeClr val="dk1"/>
              </a:buClr>
              <a:buSzPts val="1400"/>
              <a:buFont typeface="Arial"/>
              <a:buNone/>
              <a:defRPr sz="4800">
                <a:solidFill>
                  <a:schemeClr val="dk1"/>
                </a:solidFill>
              </a:defRPr>
            </a:lvl3pPr>
            <a:lvl4pPr indent="0" lvl="3" rtl="0">
              <a:spcBef>
                <a:spcPts val="0"/>
              </a:spcBef>
              <a:spcAft>
                <a:spcPts val="0"/>
              </a:spcAft>
              <a:buClr>
                <a:schemeClr val="dk1"/>
              </a:buClr>
              <a:buSzPts val="1400"/>
              <a:buFont typeface="Arial"/>
              <a:buNone/>
              <a:defRPr sz="4800">
                <a:solidFill>
                  <a:schemeClr val="dk1"/>
                </a:solidFill>
              </a:defRPr>
            </a:lvl4pPr>
            <a:lvl5pPr indent="0" lvl="4" rtl="0">
              <a:spcBef>
                <a:spcPts val="0"/>
              </a:spcBef>
              <a:spcAft>
                <a:spcPts val="0"/>
              </a:spcAft>
              <a:buClr>
                <a:schemeClr val="dk1"/>
              </a:buClr>
              <a:buSzPts val="1400"/>
              <a:buFont typeface="Arial"/>
              <a:buNone/>
              <a:defRPr sz="4800">
                <a:solidFill>
                  <a:schemeClr val="dk1"/>
                </a:solidFill>
              </a:defRPr>
            </a:lvl5pPr>
            <a:lvl6pPr indent="0" lvl="5" rtl="0">
              <a:spcBef>
                <a:spcPts val="0"/>
              </a:spcBef>
              <a:spcAft>
                <a:spcPts val="0"/>
              </a:spcAft>
              <a:buClr>
                <a:schemeClr val="dk1"/>
              </a:buClr>
              <a:buSzPts val="1400"/>
              <a:buFont typeface="Arial"/>
              <a:buNone/>
              <a:defRPr sz="4800">
                <a:solidFill>
                  <a:schemeClr val="dk1"/>
                </a:solidFill>
              </a:defRPr>
            </a:lvl6pPr>
            <a:lvl7pPr indent="0" lvl="6" rtl="0">
              <a:spcBef>
                <a:spcPts val="0"/>
              </a:spcBef>
              <a:spcAft>
                <a:spcPts val="0"/>
              </a:spcAft>
              <a:buClr>
                <a:schemeClr val="dk1"/>
              </a:buClr>
              <a:buSzPts val="1400"/>
              <a:buFont typeface="Arial"/>
              <a:buNone/>
              <a:defRPr sz="4800">
                <a:solidFill>
                  <a:schemeClr val="dk1"/>
                </a:solidFill>
              </a:defRPr>
            </a:lvl7pPr>
            <a:lvl8pPr indent="0" lvl="7" rtl="0">
              <a:spcBef>
                <a:spcPts val="0"/>
              </a:spcBef>
              <a:spcAft>
                <a:spcPts val="0"/>
              </a:spcAft>
              <a:buClr>
                <a:schemeClr val="dk1"/>
              </a:buClr>
              <a:buSzPts val="1400"/>
              <a:buFont typeface="Arial"/>
              <a:buNone/>
              <a:defRPr sz="4800">
                <a:solidFill>
                  <a:schemeClr val="dk1"/>
                </a:solidFill>
              </a:defRPr>
            </a:lvl8pPr>
            <a:lvl9pPr indent="0" lvl="8" rtl="0">
              <a:spcBef>
                <a:spcPts val="0"/>
              </a:spcBef>
              <a:spcAft>
                <a:spcPts val="0"/>
              </a:spcAft>
              <a:buClr>
                <a:schemeClr val="dk1"/>
              </a:buClr>
              <a:buSzPts val="1400"/>
              <a:buFont typeface="Arial"/>
              <a:buNone/>
              <a:defRPr sz="4800">
                <a:solidFill>
                  <a:schemeClr val="dk1"/>
                </a:solidFill>
              </a:defRPr>
            </a:lvl9pPr>
          </a:lstStyle>
          <a:p/>
        </p:txBody>
      </p:sp>
      <p:sp>
        <p:nvSpPr>
          <p:cNvPr id="79" name="Google Shape;79;p2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4200">
                <a:solidFill>
                  <a:schemeClr val="dk1"/>
                </a:solidFill>
              </a:defRPr>
            </a:lvl2pPr>
            <a:lvl3pPr indent="0" lvl="2" rtl="0" algn="ctr">
              <a:spcBef>
                <a:spcPts val="0"/>
              </a:spcBef>
              <a:spcAft>
                <a:spcPts val="0"/>
              </a:spcAft>
              <a:buClr>
                <a:schemeClr val="dk1"/>
              </a:buClr>
              <a:buSzPts val="1400"/>
              <a:buFont typeface="Arial"/>
              <a:buNone/>
              <a:defRPr sz="4200">
                <a:solidFill>
                  <a:schemeClr val="dk1"/>
                </a:solidFill>
              </a:defRPr>
            </a:lvl3pPr>
            <a:lvl4pPr indent="0" lvl="3" rtl="0" algn="ctr">
              <a:spcBef>
                <a:spcPts val="0"/>
              </a:spcBef>
              <a:spcAft>
                <a:spcPts val="0"/>
              </a:spcAft>
              <a:buClr>
                <a:schemeClr val="dk1"/>
              </a:buClr>
              <a:buSzPts val="1400"/>
              <a:buFont typeface="Arial"/>
              <a:buNone/>
              <a:defRPr sz="4200">
                <a:solidFill>
                  <a:schemeClr val="dk1"/>
                </a:solidFill>
              </a:defRPr>
            </a:lvl4pPr>
            <a:lvl5pPr indent="0" lvl="4" rtl="0" algn="ctr">
              <a:spcBef>
                <a:spcPts val="0"/>
              </a:spcBef>
              <a:spcAft>
                <a:spcPts val="0"/>
              </a:spcAft>
              <a:buClr>
                <a:schemeClr val="dk1"/>
              </a:buClr>
              <a:buSzPts val="1400"/>
              <a:buFont typeface="Arial"/>
              <a:buNone/>
              <a:defRPr sz="4200">
                <a:solidFill>
                  <a:schemeClr val="dk1"/>
                </a:solidFill>
              </a:defRPr>
            </a:lvl5pPr>
            <a:lvl6pPr indent="0" lvl="5" rtl="0" algn="ctr">
              <a:spcBef>
                <a:spcPts val="0"/>
              </a:spcBef>
              <a:spcAft>
                <a:spcPts val="0"/>
              </a:spcAft>
              <a:buClr>
                <a:schemeClr val="dk1"/>
              </a:buClr>
              <a:buSzPts val="1400"/>
              <a:buFont typeface="Arial"/>
              <a:buNone/>
              <a:defRPr sz="4200">
                <a:solidFill>
                  <a:schemeClr val="dk1"/>
                </a:solidFill>
              </a:defRPr>
            </a:lvl6pPr>
            <a:lvl7pPr indent="0" lvl="6" rtl="0" algn="ctr">
              <a:spcBef>
                <a:spcPts val="0"/>
              </a:spcBef>
              <a:spcAft>
                <a:spcPts val="0"/>
              </a:spcAft>
              <a:buClr>
                <a:schemeClr val="dk1"/>
              </a:buClr>
              <a:buSzPts val="1400"/>
              <a:buFont typeface="Arial"/>
              <a:buNone/>
              <a:defRPr sz="4200">
                <a:solidFill>
                  <a:schemeClr val="dk1"/>
                </a:solidFill>
              </a:defRPr>
            </a:lvl7pPr>
            <a:lvl8pPr indent="0" lvl="7" rtl="0" algn="ctr">
              <a:spcBef>
                <a:spcPts val="0"/>
              </a:spcBef>
              <a:spcAft>
                <a:spcPts val="0"/>
              </a:spcAft>
              <a:buClr>
                <a:schemeClr val="dk1"/>
              </a:buClr>
              <a:buSzPts val="1400"/>
              <a:buFont typeface="Arial"/>
              <a:buNone/>
              <a:defRPr sz="4200">
                <a:solidFill>
                  <a:schemeClr val="dk1"/>
                </a:solidFill>
              </a:defRPr>
            </a:lvl8pPr>
            <a:lvl9pPr indent="0" lvl="8" rtl="0" algn="ctr">
              <a:spcBef>
                <a:spcPts val="0"/>
              </a:spcBef>
              <a:spcAft>
                <a:spcPts val="0"/>
              </a:spcAft>
              <a:buClr>
                <a:schemeClr val="dk1"/>
              </a:buClr>
              <a:buSzPts val="1400"/>
              <a:buFont typeface="Arial"/>
              <a:buNone/>
              <a:defRPr sz="4200">
                <a:solidFill>
                  <a:schemeClr val="dk1"/>
                </a:solidFill>
              </a:defRPr>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5" name="Google Shape;85;p2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6" name="Google Shape;16;p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8" name="Google Shape;88;p2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89" name="Shape 89"/>
        <p:cNvGrpSpPr/>
        <p:nvPr/>
      </p:nvGrpSpPr>
      <p:grpSpPr>
        <a:xfrm>
          <a:off x="0" y="0"/>
          <a:ext cx="0" cy="0"/>
          <a:chOff x="0" y="0"/>
          <a:chExt cx="0" cy="0"/>
        </a:xfrm>
      </p:grpSpPr>
      <p:sp>
        <p:nvSpPr>
          <p:cNvPr id="90" name="Google Shape;90;p2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12000">
                <a:solidFill>
                  <a:schemeClr val="dk1"/>
                </a:solidFill>
              </a:defRPr>
            </a:lvl2pPr>
            <a:lvl3pPr indent="0" lvl="2" rtl="0" algn="ctr">
              <a:spcBef>
                <a:spcPts val="0"/>
              </a:spcBef>
              <a:spcAft>
                <a:spcPts val="0"/>
              </a:spcAft>
              <a:buClr>
                <a:schemeClr val="dk1"/>
              </a:buClr>
              <a:buSzPts val="1400"/>
              <a:buFont typeface="Arial"/>
              <a:buNone/>
              <a:defRPr sz="12000">
                <a:solidFill>
                  <a:schemeClr val="dk1"/>
                </a:solidFill>
              </a:defRPr>
            </a:lvl3pPr>
            <a:lvl4pPr indent="0" lvl="3" rtl="0" algn="ctr">
              <a:spcBef>
                <a:spcPts val="0"/>
              </a:spcBef>
              <a:spcAft>
                <a:spcPts val="0"/>
              </a:spcAft>
              <a:buClr>
                <a:schemeClr val="dk1"/>
              </a:buClr>
              <a:buSzPts val="1400"/>
              <a:buFont typeface="Arial"/>
              <a:buNone/>
              <a:defRPr sz="12000">
                <a:solidFill>
                  <a:schemeClr val="dk1"/>
                </a:solidFill>
              </a:defRPr>
            </a:lvl4pPr>
            <a:lvl5pPr indent="0" lvl="4" rtl="0" algn="ctr">
              <a:spcBef>
                <a:spcPts val="0"/>
              </a:spcBef>
              <a:spcAft>
                <a:spcPts val="0"/>
              </a:spcAft>
              <a:buClr>
                <a:schemeClr val="dk1"/>
              </a:buClr>
              <a:buSzPts val="1400"/>
              <a:buFont typeface="Arial"/>
              <a:buNone/>
              <a:defRPr sz="12000">
                <a:solidFill>
                  <a:schemeClr val="dk1"/>
                </a:solidFill>
              </a:defRPr>
            </a:lvl5pPr>
            <a:lvl6pPr indent="0" lvl="5" rtl="0" algn="ctr">
              <a:spcBef>
                <a:spcPts val="0"/>
              </a:spcBef>
              <a:spcAft>
                <a:spcPts val="0"/>
              </a:spcAft>
              <a:buClr>
                <a:schemeClr val="dk1"/>
              </a:buClr>
              <a:buSzPts val="1400"/>
              <a:buFont typeface="Arial"/>
              <a:buNone/>
              <a:defRPr sz="12000">
                <a:solidFill>
                  <a:schemeClr val="dk1"/>
                </a:solidFill>
              </a:defRPr>
            </a:lvl6pPr>
            <a:lvl7pPr indent="0" lvl="6" rtl="0" algn="ctr">
              <a:spcBef>
                <a:spcPts val="0"/>
              </a:spcBef>
              <a:spcAft>
                <a:spcPts val="0"/>
              </a:spcAft>
              <a:buClr>
                <a:schemeClr val="dk1"/>
              </a:buClr>
              <a:buSzPts val="1400"/>
              <a:buFont typeface="Arial"/>
              <a:buNone/>
              <a:defRPr sz="12000">
                <a:solidFill>
                  <a:schemeClr val="dk1"/>
                </a:solidFill>
              </a:defRPr>
            </a:lvl7pPr>
            <a:lvl8pPr indent="0" lvl="7" rtl="0" algn="ctr">
              <a:spcBef>
                <a:spcPts val="0"/>
              </a:spcBef>
              <a:spcAft>
                <a:spcPts val="0"/>
              </a:spcAft>
              <a:buClr>
                <a:schemeClr val="dk1"/>
              </a:buClr>
              <a:buSzPts val="1400"/>
              <a:buFont typeface="Arial"/>
              <a:buNone/>
              <a:defRPr sz="12000">
                <a:solidFill>
                  <a:schemeClr val="dk1"/>
                </a:solidFill>
              </a:defRPr>
            </a:lvl8pPr>
            <a:lvl9pPr indent="0" lvl="8" rtl="0" algn="ctr">
              <a:spcBef>
                <a:spcPts val="0"/>
              </a:spcBef>
              <a:spcAft>
                <a:spcPts val="0"/>
              </a:spcAft>
              <a:buClr>
                <a:schemeClr val="dk1"/>
              </a:buClr>
              <a:buSzPts val="1400"/>
              <a:buFont typeface="Arial"/>
              <a:buNone/>
              <a:defRPr sz="12000">
                <a:solidFill>
                  <a:schemeClr val="dk1"/>
                </a:solidFill>
              </a:defRPr>
            </a:lvl9pPr>
          </a:lstStyle>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92" name="Google Shape;92;p2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3600">
                <a:solidFill>
                  <a:schemeClr val="dk1"/>
                </a:solidFill>
              </a:defRPr>
            </a:lvl2pPr>
            <a:lvl3pPr indent="0" lvl="2" algn="ctr">
              <a:spcBef>
                <a:spcPts val="0"/>
              </a:spcBef>
              <a:spcAft>
                <a:spcPts val="0"/>
              </a:spcAft>
              <a:buClr>
                <a:schemeClr val="dk1"/>
              </a:buClr>
              <a:buSzPts val="1400"/>
              <a:buFont typeface="Arial"/>
              <a:buNone/>
              <a:defRPr sz="3600">
                <a:solidFill>
                  <a:schemeClr val="dk1"/>
                </a:solidFill>
              </a:defRPr>
            </a:lvl3pPr>
            <a:lvl4pPr indent="0" lvl="3" algn="ctr">
              <a:spcBef>
                <a:spcPts val="0"/>
              </a:spcBef>
              <a:spcAft>
                <a:spcPts val="0"/>
              </a:spcAft>
              <a:buClr>
                <a:schemeClr val="dk1"/>
              </a:buClr>
              <a:buSzPts val="1400"/>
              <a:buFont typeface="Arial"/>
              <a:buNone/>
              <a:defRPr sz="3600">
                <a:solidFill>
                  <a:schemeClr val="dk1"/>
                </a:solidFill>
              </a:defRPr>
            </a:lvl4pPr>
            <a:lvl5pPr indent="0" lvl="4" algn="ctr">
              <a:spcBef>
                <a:spcPts val="0"/>
              </a:spcBef>
              <a:spcAft>
                <a:spcPts val="0"/>
              </a:spcAft>
              <a:buClr>
                <a:schemeClr val="dk1"/>
              </a:buClr>
              <a:buSzPts val="1400"/>
              <a:buFont typeface="Arial"/>
              <a:buNone/>
              <a:defRPr sz="3600">
                <a:solidFill>
                  <a:schemeClr val="dk1"/>
                </a:solidFill>
              </a:defRPr>
            </a:lvl5pPr>
            <a:lvl6pPr indent="0" lvl="5" algn="ctr">
              <a:spcBef>
                <a:spcPts val="0"/>
              </a:spcBef>
              <a:spcAft>
                <a:spcPts val="0"/>
              </a:spcAft>
              <a:buClr>
                <a:schemeClr val="dk1"/>
              </a:buClr>
              <a:buSzPts val="1400"/>
              <a:buFont typeface="Arial"/>
              <a:buNone/>
              <a:defRPr sz="3600">
                <a:solidFill>
                  <a:schemeClr val="dk1"/>
                </a:solidFill>
              </a:defRPr>
            </a:lvl6pPr>
            <a:lvl7pPr indent="0" lvl="6" algn="ctr">
              <a:spcBef>
                <a:spcPts val="0"/>
              </a:spcBef>
              <a:spcAft>
                <a:spcPts val="0"/>
              </a:spcAft>
              <a:buClr>
                <a:schemeClr val="dk1"/>
              </a:buClr>
              <a:buSzPts val="1400"/>
              <a:buFont typeface="Arial"/>
              <a:buNone/>
              <a:defRPr sz="3600">
                <a:solidFill>
                  <a:schemeClr val="dk1"/>
                </a:solidFill>
              </a:defRPr>
            </a:lvl7pPr>
            <a:lvl8pPr indent="0" lvl="7" algn="ctr">
              <a:spcBef>
                <a:spcPts val="0"/>
              </a:spcBef>
              <a:spcAft>
                <a:spcPts val="0"/>
              </a:spcAft>
              <a:buClr>
                <a:schemeClr val="dk1"/>
              </a:buClr>
              <a:buSzPts val="1400"/>
              <a:buFont typeface="Arial"/>
              <a:buNone/>
              <a:defRPr sz="3600">
                <a:solidFill>
                  <a:schemeClr val="dk1"/>
                </a:solidFill>
              </a:defRPr>
            </a:lvl8pPr>
            <a:lvl9pPr indent="0" lvl="8" algn="ctr">
              <a:spcBef>
                <a:spcPts val="0"/>
              </a:spcBef>
              <a:spcAft>
                <a:spcPts val="0"/>
              </a:spcAft>
              <a:buClr>
                <a:schemeClr val="dk1"/>
              </a:buClr>
              <a:buSzPts val="1400"/>
              <a:buFont typeface="Arial"/>
              <a:buNone/>
              <a:defRPr sz="3600">
                <a:solidFill>
                  <a:schemeClr val="dk1"/>
                </a:solidFill>
              </a:defRPr>
            </a:lvl9pPr>
          </a:lstStyle>
          <a:p/>
        </p:txBody>
      </p:sp>
      <p:sp>
        <p:nvSpPr>
          <p:cNvPr id="19" name="Google Shape;19;p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4" name="Google Shape;24;p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7" name="Google Shape;27;p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400">
                <a:solidFill>
                  <a:schemeClr val="dk1"/>
                </a:solidFill>
              </a:defRPr>
            </a:lvl2pPr>
            <a:lvl3pPr indent="0" lvl="2">
              <a:spcBef>
                <a:spcPts val="0"/>
              </a:spcBef>
              <a:spcAft>
                <a:spcPts val="0"/>
              </a:spcAft>
              <a:buClr>
                <a:schemeClr val="dk1"/>
              </a:buClr>
              <a:buSzPts val="1400"/>
              <a:buFont typeface="Arial"/>
              <a:buNone/>
              <a:defRPr sz="2400">
                <a:solidFill>
                  <a:schemeClr val="dk1"/>
                </a:solidFill>
              </a:defRPr>
            </a:lvl3pPr>
            <a:lvl4pPr indent="0" lvl="3">
              <a:spcBef>
                <a:spcPts val="0"/>
              </a:spcBef>
              <a:spcAft>
                <a:spcPts val="0"/>
              </a:spcAft>
              <a:buClr>
                <a:schemeClr val="dk1"/>
              </a:buClr>
              <a:buSzPts val="1400"/>
              <a:buFont typeface="Arial"/>
              <a:buNone/>
              <a:defRPr sz="2400">
                <a:solidFill>
                  <a:schemeClr val="dk1"/>
                </a:solidFill>
              </a:defRPr>
            </a:lvl4pPr>
            <a:lvl5pPr indent="0" lvl="4">
              <a:spcBef>
                <a:spcPts val="0"/>
              </a:spcBef>
              <a:spcAft>
                <a:spcPts val="0"/>
              </a:spcAft>
              <a:buClr>
                <a:schemeClr val="dk1"/>
              </a:buClr>
              <a:buSzPts val="1400"/>
              <a:buFont typeface="Arial"/>
              <a:buNone/>
              <a:defRPr sz="2400">
                <a:solidFill>
                  <a:schemeClr val="dk1"/>
                </a:solidFill>
              </a:defRPr>
            </a:lvl5pPr>
            <a:lvl6pPr indent="0" lvl="5">
              <a:spcBef>
                <a:spcPts val="0"/>
              </a:spcBef>
              <a:spcAft>
                <a:spcPts val="0"/>
              </a:spcAft>
              <a:buClr>
                <a:schemeClr val="dk1"/>
              </a:buClr>
              <a:buSzPts val="1400"/>
              <a:buFont typeface="Arial"/>
              <a:buNone/>
              <a:defRPr sz="2400">
                <a:solidFill>
                  <a:schemeClr val="dk1"/>
                </a:solidFill>
              </a:defRPr>
            </a:lvl6pPr>
            <a:lvl7pPr indent="0" lvl="6">
              <a:spcBef>
                <a:spcPts val="0"/>
              </a:spcBef>
              <a:spcAft>
                <a:spcPts val="0"/>
              </a:spcAft>
              <a:buClr>
                <a:schemeClr val="dk1"/>
              </a:buClr>
              <a:buSzPts val="1400"/>
              <a:buFont typeface="Arial"/>
              <a:buNone/>
              <a:defRPr sz="2400">
                <a:solidFill>
                  <a:schemeClr val="dk1"/>
                </a:solidFill>
              </a:defRPr>
            </a:lvl7pPr>
            <a:lvl8pPr indent="0" lvl="7">
              <a:spcBef>
                <a:spcPts val="0"/>
              </a:spcBef>
              <a:spcAft>
                <a:spcPts val="0"/>
              </a:spcAft>
              <a:buClr>
                <a:schemeClr val="dk1"/>
              </a:buClr>
              <a:buSzPts val="1400"/>
              <a:buFont typeface="Arial"/>
              <a:buNone/>
              <a:defRPr sz="2400">
                <a:solidFill>
                  <a:schemeClr val="dk1"/>
                </a:solidFill>
              </a:defRPr>
            </a:lvl8pPr>
            <a:lvl9pPr indent="0" lvl="8">
              <a:spcBef>
                <a:spcPts val="0"/>
              </a:spcBef>
              <a:spcAft>
                <a:spcPts val="0"/>
              </a:spcAft>
              <a:buClr>
                <a:schemeClr val="dk1"/>
              </a:buClr>
              <a:buSzPts val="1400"/>
              <a:buFont typeface="Arial"/>
              <a:buNone/>
              <a:defRPr sz="2400">
                <a:solidFill>
                  <a:schemeClr val="dk1"/>
                </a:solidFill>
              </a:defRPr>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31" name="Google Shape;31;p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4800">
                <a:solidFill>
                  <a:schemeClr val="dk1"/>
                </a:solidFill>
              </a:defRPr>
            </a:lvl2pPr>
            <a:lvl3pPr indent="0" lvl="2">
              <a:spcBef>
                <a:spcPts val="0"/>
              </a:spcBef>
              <a:spcAft>
                <a:spcPts val="0"/>
              </a:spcAft>
              <a:buClr>
                <a:schemeClr val="dk1"/>
              </a:buClr>
              <a:buSzPts val="1400"/>
              <a:buFont typeface="Arial"/>
              <a:buNone/>
              <a:defRPr sz="4800">
                <a:solidFill>
                  <a:schemeClr val="dk1"/>
                </a:solidFill>
              </a:defRPr>
            </a:lvl3pPr>
            <a:lvl4pPr indent="0" lvl="3">
              <a:spcBef>
                <a:spcPts val="0"/>
              </a:spcBef>
              <a:spcAft>
                <a:spcPts val="0"/>
              </a:spcAft>
              <a:buClr>
                <a:schemeClr val="dk1"/>
              </a:buClr>
              <a:buSzPts val="1400"/>
              <a:buFont typeface="Arial"/>
              <a:buNone/>
              <a:defRPr sz="4800">
                <a:solidFill>
                  <a:schemeClr val="dk1"/>
                </a:solidFill>
              </a:defRPr>
            </a:lvl4pPr>
            <a:lvl5pPr indent="0" lvl="4">
              <a:spcBef>
                <a:spcPts val="0"/>
              </a:spcBef>
              <a:spcAft>
                <a:spcPts val="0"/>
              </a:spcAft>
              <a:buClr>
                <a:schemeClr val="dk1"/>
              </a:buClr>
              <a:buSzPts val="1400"/>
              <a:buFont typeface="Arial"/>
              <a:buNone/>
              <a:defRPr sz="4800">
                <a:solidFill>
                  <a:schemeClr val="dk1"/>
                </a:solidFill>
              </a:defRPr>
            </a:lvl5pPr>
            <a:lvl6pPr indent="0" lvl="5">
              <a:spcBef>
                <a:spcPts val="0"/>
              </a:spcBef>
              <a:spcAft>
                <a:spcPts val="0"/>
              </a:spcAft>
              <a:buClr>
                <a:schemeClr val="dk1"/>
              </a:buClr>
              <a:buSzPts val="1400"/>
              <a:buFont typeface="Arial"/>
              <a:buNone/>
              <a:defRPr sz="4800">
                <a:solidFill>
                  <a:schemeClr val="dk1"/>
                </a:solidFill>
              </a:defRPr>
            </a:lvl6pPr>
            <a:lvl7pPr indent="0" lvl="6">
              <a:spcBef>
                <a:spcPts val="0"/>
              </a:spcBef>
              <a:spcAft>
                <a:spcPts val="0"/>
              </a:spcAft>
              <a:buClr>
                <a:schemeClr val="dk1"/>
              </a:buClr>
              <a:buSzPts val="1400"/>
              <a:buFont typeface="Arial"/>
              <a:buNone/>
              <a:defRPr sz="4800">
                <a:solidFill>
                  <a:schemeClr val="dk1"/>
                </a:solidFill>
              </a:defRPr>
            </a:lvl7pPr>
            <a:lvl8pPr indent="0" lvl="7">
              <a:spcBef>
                <a:spcPts val="0"/>
              </a:spcBef>
              <a:spcAft>
                <a:spcPts val="0"/>
              </a:spcAft>
              <a:buClr>
                <a:schemeClr val="dk1"/>
              </a:buClr>
              <a:buSzPts val="1400"/>
              <a:buFont typeface="Arial"/>
              <a:buNone/>
              <a:defRPr sz="4800">
                <a:solidFill>
                  <a:schemeClr val="dk1"/>
                </a:solidFill>
              </a:defRPr>
            </a:lvl8pPr>
            <a:lvl9pPr indent="0" lvl="8">
              <a:spcBef>
                <a:spcPts val="0"/>
              </a:spcBef>
              <a:spcAft>
                <a:spcPts val="0"/>
              </a:spcAft>
              <a:buClr>
                <a:schemeClr val="dk1"/>
              </a:buClr>
              <a:buSzPts val="1400"/>
              <a:buFont typeface="Arial"/>
              <a:buNone/>
              <a:defRPr sz="4800">
                <a:solidFill>
                  <a:schemeClr val="dk1"/>
                </a:solidFill>
              </a:defRPr>
            </a:lvl9pPr>
          </a:lstStyle>
          <a:p/>
        </p:txBody>
      </p:sp>
      <p:sp>
        <p:nvSpPr>
          <p:cNvPr id="34" name="Google Shape;34;p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4200">
                <a:solidFill>
                  <a:schemeClr val="dk1"/>
                </a:solidFill>
              </a:defRPr>
            </a:lvl2pPr>
            <a:lvl3pPr indent="0" lvl="2" algn="ctr">
              <a:spcBef>
                <a:spcPts val="0"/>
              </a:spcBef>
              <a:spcAft>
                <a:spcPts val="0"/>
              </a:spcAft>
              <a:buClr>
                <a:schemeClr val="dk1"/>
              </a:buClr>
              <a:buSzPts val="1400"/>
              <a:buFont typeface="Arial"/>
              <a:buNone/>
              <a:defRPr sz="4200">
                <a:solidFill>
                  <a:schemeClr val="dk1"/>
                </a:solidFill>
              </a:defRPr>
            </a:lvl3pPr>
            <a:lvl4pPr indent="0" lvl="3" algn="ctr">
              <a:spcBef>
                <a:spcPts val="0"/>
              </a:spcBef>
              <a:spcAft>
                <a:spcPts val="0"/>
              </a:spcAft>
              <a:buClr>
                <a:schemeClr val="dk1"/>
              </a:buClr>
              <a:buSzPts val="1400"/>
              <a:buFont typeface="Arial"/>
              <a:buNone/>
              <a:defRPr sz="4200">
                <a:solidFill>
                  <a:schemeClr val="dk1"/>
                </a:solidFill>
              </a:defRPr>
            </a:lvl4pPr>
            <a:lvl5pPr indent="0" lvl="4" algn="ctr">
              <a:spcBef>
                <a:spcPts val="0"/>
              </a:spcBef>
              <a:spcAft>
                <a:spcPts val="0"/>
              </a:spcAft>
              <a:buClr>
                <a:schemeClr val="dk1"/>
              </a:buClr>
              <a:buSzPts val="1400"/>
              <a:buFont typeface="Arial"/>
              <a:buNone/>
              <a:defRPr sz="4200">
                <a:solidFill>
                  <a:schemeClr val="dk1"/>
                </a:solidFill>
              </a:defRPr>
            </a:lvl5pPr>
            <a:lvl6pPr indent="0" lvl="5" algn="ctr">
              <a:spcBef>
                <a:spcPts val="0"/>
              </a:spcBef>
              <a:spcAft>
                <a:spcPts val="0"/>
              </a:spcAft>
              <a:buClr>
                <a:schemeClr val="dk1"/>
              </a:buClr>
              <a:buSzPts val="1400"/>
              <a:buFont typeface="Arial"/>
              <a:buNone/>
              <a:defRPr sz="4200">
                <a:solidFill>
                  <a:schemeClr val="dk1"/>
                </a:solidFill>
              </a:defRPr>
            </a:lvl6pPr>
            <a:lvl7pPr indent="0" lvl="6" algn="ctr">
              <a:spcBef>
                <a:spcPts val="0"/>
              </a:spcBef>
              <a:spcAft>
                <a:spcPts val="0"/>
              </a:spcAft>
              <a:buClr>
                <a:schemeClr val="dk1"/>
              </a:buClr>
              <a:buSzPts val="1400"/>
              <a:buFont typeface="Arial"/>
              <a:buNone/>
              <a:defRPr sz="4200">
                <a:solidFill>
                  <a:schemeClr val="dk1"/>
                </a:solidFill>
              </a:defRPr>
            </a:lvl7pPr>
            <a:lvl8pPr indent="0" lvl="7" algn="ctr">
              <a:spcBef>
                <a:spcPts val="0"/>
              </a:spcBef>
              <a:spcAft>
                <a:spcPts val="0"/>
              </a:spcAft>
              <a:buClr>
                <a:schemeClr val="dk1"/>
              </a:buClr>
              <a:buSzPts val="1400"/>
              <a:buFont typeface="Arial"/>
              <a:buNone/>
              <a:defRPr sz="4200">
                <a:solidFill>
                  <a:schemeClr val="dk1"/>
                </a:solidFill>
              </a:defRPr>
            </a:lvl8pPr>
            <a:lvl9pPr indent="0" lvl="8" algn="ctr">
              <a:spcBef>
                <a:spcPts val="0"/>
              </a:spcBef>
              <a:spcAft>
                <a:spcPts val="0"/>
              </a:spcAft>
              <a:buClr>
                <a:schemeClr val="dk1"/>
              </a:buClr>
              <a:buSzPts val="1400"/>
              <a:buFont typeface="Arial"/>
              <a:buNone/>
              <a:defRPr sz="4200">
                <a:solidFill>
                  <a:schemeClr val="dk1"/>
                </a:solidFill>
              </a:defRPr>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0" name="Google Shape;40;p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3" name="Google Shape;43;p1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mc:Choice Requires="p14">
      <p:transition spd="slow" p14:dur="25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jpg"/><Relationship Id="rId5" Type="http://schemas.openxmlformats.org/officeDocument/2006/relationships/slide" Target="/ppt/slid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jpg"/><Relationship Id="rId5" Type="http://schemas.openxmlformats.org/officeDocument/2006/relationships/image" Target="../media/image8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slide" Target="/ppt/slid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1.jpg"/><Relationship Id="rId4" Type="http://schemas.openxmlformats.org/officeDocument/2006/relationships/slide" Target="/ppt/slid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6.png"/><Relationship Id="rId4" Type="http://schemas.openxmlformats.org/officeDocument/2006/relationships/slide" Target="/ppt/slid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2.jpg"/><Relationship Id="rId4" Type="http://schemas.openxmlformats.org/officeDocument/2006/relationships/slide" Target="/ppt/slid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g"/><Relationship Id="rId4" Type="http://schemas.openxmlformats.org/officeDocument/2006/relationships/slide" Target="/ppt/slid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slide" Target="/ppt/slid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7.jp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jpg"/><Relationship Id="rId4" Type="http://schemas.openxmlformats.org/officeDocument/2006/relationships/image" Target="../media/image27.jp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slide" Target="/ppt/slid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3.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0.jpg"/><Relationship Id="rId4" Type="http://schemas.openxmlformats.org/officeDocument/2006/relationships/image" Target="../media/image82.jpg"/><Relationship Id="rId5" Type="http://schemas.openxmlformats.org/officeDocument/2006/relationships/slide" Target="/ppt/slid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jpg"/><Relationship Id="rId4" Type="http://schemas.openxmlformats.org/officeDocument/2006/relationships/image" Target="../media/image24.jpg"/><Relationship Id="rId5" Type="http://schemas.openxmlformats.org/officeDocument/2006/relationships/slide" Target="/ppt/slid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20" Type="http://schemas.openxmlformats.org/officeDocument/2006/relationships/slide" Target="/ppt/slides/slide38.xml"/><Relationship Id="rId22" Type="http://schemas.openxmlformats.org/officeDocument/2006/relationships/slide" Target="/ppt/slides/slide42.xml"/><Relationship Id="rId21" Type="http://schemas.openxmlformats.org/officeDocument/2006/relationships/slide" Target="/ppt/slides/slide40.xml"/><Relationship Id="rId24" Type="http://schemas.openxmlformats.org/officeDocument/2006/relationships/slide" Target="/ppt/slides/slide46.xml"/><Relationship Id="rId23" Type="http://schemas.openxmlformats.org/officeDocument/2006/relationships/slide" Target="/ppt/slides/slide44.xml"/><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6.xml"/><Relationship Id="rId9" Type="http://schemas.openxmlformats.org/officeDocument/2006/relationships/slide" Target="/ppt/slides/slide16.xml"/><Relationship Id="rId26" Type="http://schemas.openxmlformats.org/officeDocument/2006/relationships/slide" Target="/ppt/slides/slide48.xml"/><Relationship Id="rId25" Type="http://schemas.openxmlformats.org/officeDocument/2006/relationships/slide" Target="/ppt/slides/slide48.xml"/><Relationship Id="rId28" Type="http://schemas.openxmlformats.org/officeDocument/2006/relationships/slide" Target="/ppt/slides/slide52.xml"/><Relationship Id="rId27" Type="http://schemas.openxmlformats.org/officeDocument/2006/relationships/slide" Target="/ppt/slides/slide50.xml"/><Relationship Id="rId5" Type="http://schemas.openxmlformats.org/officeDocument/2006/relationships/slide" Target="/ppt/slides/slide8.xml"/><Relationship Id="rId6" Type="http://schemas.openxmlformats.org/officeDocument/2006/relationships/slide" Target="/ppt/slides/slide10.xml"/><Relationship Id="rId29" Type="http://schemas.openxmlformats.org/officeDocument/2006/relationships/slide" Target="/ppt/slides/slide54.xml"/><Relationship Id="rId7" Type="http://schemas.openxmlformats.org/officeDocument/2006/relationships/slide" Target="/ppt/slides/slide12.xml"/><Relationship Id="rId8" Type="http://schemas.openxmlformats.org/officeDocument/2006/relationships/slide" Target="/ppt/slides/slide14.xml"/><Relationship Id="rId31" Type="http://schemas.openxmlformats.org/officeDocument/2006/relationships/slide" Target="/ppt/slides/slide58.xml"/><Relationship Id="rId30" Type="http://schemas.openxmlformats.org/officeDocument/2006/relationships/slide" Target="/ppt/slides/slide56.xml"/><Relationship Id="rId11" Type="http://schemas.openxmlformats.org/officeDocument/2006/relationships/slide" Target="/ppt/slides/slide20.xml"/><Relationship Id="rId10" Type="http://schemas.openxmlformats.org/officeDocument/2006/relationships/slide" Target="/ppt/slides/slide18.xml"/><Relationship Id="rId32" Type="http://schemas.openxmlformats.org/officeDocument/2006/relationships/slide" Target="/ppt/slides/slide61.xml"/><Relationship Id="rId13" Type="http://schemas.openxmlformats.org/officeDocument/2006/relationships/slide" Target="/ppt/slides/slide24.xml"/><Relationship Id="rId12" Type="http://schemas.openxmlformats.org/officeDocument/2006/relationships/slide" Target="/ppt/slides/slide22.xml"/><Relationship Id="rId15" Type="http://schemas.openxmlformats.org/officeDocument/2006/relationships/slide" Target="/ppt/slides/slide28.xml"/><Relationship Id="rId14" Type="http://schemas.openxmlformats.org/officeDocument/2006/relationships/slide" Target="/ppt/slides/slide26.xml"/><Relationship Id="rId17" Type="http://schemas.openxmlformats.org/officeDocument/2006/relationships/slide" Target="/ppt/slides/slide32.xml"/><Relationship Id="rId16" Type="http://schemas.openxmlformats.org/officeDocument/2006/relationships/slide" Target="/ppt/slides/slide30.xml"/><Relationship Id="rId19" Type="http://schemas.openxmlformats.org/officeDocument/2006/relationships/slide" Target="/ppt/slides/slide36.xml"/><Relationship Id="rId18" Type="http://schemas.openxmlformats.org/officeDocument/2006/relationships/slide" Target="/ppt/slides/slide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2.jpg"/><Relationship Id="rId4" Type="http://schemas.openxmlformats.org/officeDocument/2006/relationships/image" Target="../media/image77.jpg"/><Relationship Id="rId5" Type="http://schemas.openxmlformats.org/officeDocument/2006/relationships/slide" Target="/ppt/slid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1.jpg"/><Relationship Id="rId4" Type="http://schemas.openxmlformats.org/officeDocument/2006/relationships/slide" Target="/ppt/slid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3.jpg"/><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6.jpg"/><Relationship Id="rId4" Type="http://schemas.openxmlformats.org/officeDocument/2006/relationships/slide" Target="/ppt/slides/slid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9.jpg"/><Relationship Id="rId4" Type="http://schemas.openxmlformats.org/officeDocument/2006/relationships/slide" Target="/ppt/slides/slid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0.jp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png"/><Relationship Id="rId4" Type="http://schemas.openxmlformats.org/officeDocument/2006/relationships/slide" Target="/ppt/slides/slid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4.jp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slide" Target="/ppt/slid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7.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slide" Target="/ppt/slides/sl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6.jpg"/><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jpg"/><Relationship Id="rId4" Type="http://schemas.openxmlformats.org/officeDocument/2006/relationships/slide" Target="/ppt/slides/slid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9.jpg"/><Relationship Id="rId4" Type="http://schemas.openxmlformats.org/officeDocument/2006/relationships/image" Target="../media/image7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6.jpg"/><Relationship Id="rId4" Type="http://schemas.openxmlformats.org/officeDocument/2006/relationships/slide" Target="/ppt/slides/sl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9.jpg"/><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0.jpg"/><Relationship Id="rId4" Type="http://schemas.openxmlformats.org/officeDocument/2006/relationships/slide" Target="/ppt/slides/slide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3.jp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4.jpg"/><Relationship Id="rId4" Type="http://schemas.openxmlformats.org/officeDocument/2006/relationships/slide" Target="/ppt/slides/sl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8.jpg"/><Relationship Id="rId4" Type="http://schemas.openxmlformats.org/officeDocument/2006/relationships/image" Target="../media/image6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0.jpg"/><Relationship Id="rId4" Type="http://schemas.openxmlformats.org/officeDocument/2006/relationships/slide" Target="/ppt/slides/slide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5.jpg"/><Relationship Id="rId4" Type="http://schemas.openxmlformats.org/officeDocument/2006/relationships/image" Target="../media/image7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2.png"/><Relationship Id="rId4" Type="http://schemas.openxmlformats.org/officeDocument/2006/relationships/image" Target="../media/image67.jpg"/><Relationship Id="rId5" Type="http://schemas.openxmlformats.org/officeDocument/2006/relationships/slide" Target="/ppt/slides/slide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6.jpg"/><Relationship Id="rId4" Type="http://schemas.openxmlformats.org/officeDocument/2006/relationships/slide" Target="/ppt/slides/slid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9.jpg"/><Relationship Id="rId4" Type="http://schemas.openxmlformats.org/officeDocument/2006/relationships/image" Target="../media/image6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8.jpg"/><Relationship Id="rId4" Type="http://schemas.openxmlformats.org/officeDocument/2006/relationships/image" Target="../media/image7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slide" Target="/ppt/slid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jpg"/><Relationship Id="rId4" Type="http://schemas.openxmlformats.org/officeDocument/2006/relationships/slide" Target="/ppt/slid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5"/>
          <p:cNvPicPr preferRelativeResize="0"/>
          <p:nvPr/>
        </p:nvPicPr>
        <p:blipFill rotWithShape="1">
          <a:blip r:embed="rId3">
            <a:alphaModFix/>
          </a:blip>
          <a:srcRect b="12553" l="0" r="0" t="12545"/>
          <a:stretch/>
        </p:blipFill>
        <p:spPr>
          <a:xfrm>
            <a:off x="-96300" y="-18150"/>
            <a:ext cx="9240300" cy="5179800"/>
          </a:xfrm>
          <a:prstGeom prst="rect">
            <a:avLst/>
          </a:prstGeom>
          <a:noFill/>
          <a:ln>
            <a:noFill/>
          </a:ln>
        </p:spPr>
      </p:pic>
      <p:sp>
        <p:nvSpPr>
          <p:cNvPr id="100" name="Google Shape;100;p25"/>
          <p:cNvSpPr txBox="1"/>
          <p:nvPr/>
        </p:nvSpPr>
        <p:spPr>
          <a:xfrm>
            <a:off x="262350" y="160050"/>
            <a:ext cx="8646600" cy="1462500"/>
          </a:xfrm>
          <a:prstGeom prst="rect">
            <a:avLst/>
          </a:prstGeom>
          <a:noFill/>
          <a:ln>
            <a:noFill/>
          </a:ln>
          <a:effectLst>
            <a:outerShdw blurRad="71438" rotWithShape="0" algn="bl" dir="5400000" dist="57150">
              <a:srgbClr val="FFFFFF"/>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Open Sans"/>
              <a:buNone/>
            </a:pPr>
            <a:r>
              <a:rPr b="1" lang="es" sz="4600">
                <a:latin typeface="Open Sans"/>
                <a:ea typeface="Open Sans"/>
                <a:cs typeface="Open Sans"/>
                <a:sym typeface="Open Sans"/>
              </a:rPr>
              <a:t>6th</a:t>
            </a:r>
            <a:r>
              <a:rPr b="1" lang="es" sz="4600">
                <a:latin typeface="Open Sans"/>
                <a:ea typeface="Open Sans"/>
                <a:cs typeface="Open Sans"/>
                <a:sym typeface="Open Sans"/>
              </a:rPr>
              <a:t> GRADE COOKBOOK</a:t>
            </a:r>
            <a:endParaRPr b="1" sz="4600">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Font typeface="Open Sans"/>
              <a:buNone/>
            </a:pPr>
            <a:r>
              <a:rPr b="1" i="1" lang="es" sz="4600">
                <a:latin typeface="Open Sans"/>
                <a:ea typeface="Open Sans"/>
                <a:cs typeface="Open Sans"/>
                <a:sym typeface="Open Sans"/>
              </a:rPr>
              <a:t>RED</a:t>
            </a:r>
            <a:endParaRPr b="1" i="1" sz="4600">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4"/>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TABBOULEH</a:t>
            </a:r>
            <a:endParaRPr sz="800"/>
          </a:p>
        </p:txBody>
      </p:sp>
      <p:sp>
        <p:nvSpPr>
          <p:cNvPr id="183" name="Google Shape;183;p34"/>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Open Sans"/>
              <a:buChar char="●"/>
            </a:pPr>
            <a:r>
              <a:rPr lang="es" sz="1200"/>
              <a:t>3 bunches finely chopped flat leaf parsley</a:t>
            </a:r>
            <a:endParaRPr sz="1200"/>
          </a:p>
          <a:p>
            <a:pPr indent="-304800" lvl="0" marL="457200" marR="0" rtl="0" algn="l">
              <a:lnSpc>
                <a:spcPct val="100000"/>
              </a:lnSpc>
              <a:spcBef>
                <a:spcPts val="0"/>
              </a:spcBef>
              <a:spcAft>
                <a:spcPts val="0"/>
              </a:spcAft>
              <a:buClr>
                <a:srgbClr val="000000"/>
              </a:buClr>
              <a:buSzPts val="1200"/>
              <a:buFont typeface="Open Sans"/>
              <a:buChar char="●"/>
            </a:pPr>
            <a:r>
              <a:rPr lang="es" sz="1200"/>
              <a:t>1 cup chopped fresh mint</a:t>
            </a:r>
            <a:endParaRPr sz="1200"/>
          </a:p>
          <a:p>
            <a:pPr indent="-304800" lvl="0" marL="457200" rtl="0" algn="l">
              <a:spcBef>
                <a:spcPts val="0"/>
              </a:spcBef>
              <a:spcAft>
                <a:spcPts val="0"/>
              </a:spcAft>
              <a:buSzPts val="1200"/>
              <a:buChar char="●"/>
            </a:pPr>
            <a:r>
              <a:rPr lang="es" sz="1200">
                <a:solidFill>
                  <a:schemeClr val="dk1"/>
                </a:solidFill>
              </a:rPr>
              <a:t>2-3 tablespoons fine bulgur</a:t>
            </a:r>
            <a:endParaRPr sz="12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84" name="Google Shape;184;p34"/>
          <p:cNvSpPr txBox="1"/>
          <p:nvPr/>
        </p:nvSpPr>
        <p:spPr>
          <a:xfrm>
            <a:off x="3219750" y="62327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Stanislav Daaboul</a:t>
            </a:r>
            <a:endParaRPr sz="600"/>
          </a:p>
        </p:txBody>
      </p:sp>
      <p:sp>
        <p:nvSpPr>
          <p:cNvPr id="185" name="Google Shape;185;p34"/>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Salad</a:t>
            </a:r>
            <a:endParaRPr i="1" sz="600"/>
          </a:p>
        </p:txBody>
      </p:sp>
      <p:sp>
        <p:nvSpPr>
          <p:cNvPr id="186" name="Google Shape;186;p34"/>
          <p:cNvSpPr txBox="1"/>
          <p:nvPr/>
        </p:nvSpPr>
        <p:spPr>
          <a:xfrm>
            <a:off x="6828675"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2 people</a:t>
            </a:r>
            <a:endParaRPr i="1" sz="600"/>
          </a:p>
        </p:txBody>
      </p:sp>
      <p:sp>
        <p:nvSpPr>
          <p:cNvPr id="187" name="Google Shape;187;p34"/>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p>
          <a:p>
            <a:pPr indent="-304800" lvl="0" marL="457200" marR="0" rtl="0" algn="l">
              <a:lnSpc>
                <a:spcPct val="100000"/>
              </a:lnSpc>
              <a:spcBef>
                <a:spcPts val="0"/>
              </a:spcBef>
              <a:spcAft>
                <a:spcPts val="0"/>
              </a:spcAft>
              <a:buClr>
                <a:srgbClr val="000000"/>
              </a:buClr>
              <a:buSzPts val="1200"/>
              <a:buChar char="●"/>
            </a:pPr>
            <a:r>
              <a:rPr lang="es" sz="1200"/>
              <a:t>1 chopped firm tomato</a:t>
            </a:r>
            <a:endParaRPr sz="1200"/>
          </a:p>
          <a:p>
            <a:pPr indent="-304800" lvl="0" marL="457200" marR="0" rtl="0" algn="l">
              <a:lnSpc>
                <a:spcPct val="100000"/>
              </a:lnSpc>
              <a:spcBef>
                <a:spcPts val="0"/>
              </a:spcBef>
              <a:spcAft>
                <a:spcPts val="0"/>
              </a:spcAft>
              <a:buClr>
                <a:srgbClr val="000000"/>
              </a:buClr>
              <a:buSzPts val="1200"/>
              <a:buChar char="●"/>
            </a:pPr>
            <a:r>
              <a:rPr lang="es" sz="1200"/>
              <a:t>2 scallions chopped</a:t>
            </a:r>
            <a:endParaRPr sz="1200"/>
          </a:p>
          <a:p>
            <a:pPr indent="-304800" lvl="0" marL="457200" marR="0" rtl="0" algn="l">
              <a:lnSpc>
                <a:spcPct val="100000"/>
              </a:lnSpc>
              <a:spcBef>
                <a:spcPts val="0"/>
              </a:spcBef>
              <a:spcAft>
                <a:spcPts val="0"/>
              </a:spcAft>
              <a:buClr>
                <a:srgbClr val="000000"/>
              </a:buClr>
              <a:buSzPts val="1200"/>
              <a:buChar char="●"/>
            </a:pPr>
            <a:r>
              <a:rPr lang="es" sz="1200"/>
              <a:t>1/2 cup extra Virgin olive oil</a:t>
            </a:r>
            <a:endParaRPr sz="1200"/>
          </a:p>
          <a:p>
            <a:pPr indent="-304800" lvl="0" marL="457200" marR="0" rtl="0" algn="l">
              <a:lnSpc>
                <a:spcPct val="100000"/>
              </a:lnSpc>
              <a:spcBef>
                <a:spcPts val="0"/>
              </a:spcBef>
              <a:spcAft>
                <a:spcPts val="0"/>
              </a:spcAft>
              <a:buSzPts val="1200"/>
              <a:buChar char="●"/>
            </a:pPr>
            <a:r>
              <a:rPr lang="es" sz="1200"/>
              <a:t>1/4 cup fresh lemon juice</a:t>
            </a:r>
            <a:endParaRPr sz="1200"/>
          </a:p>
          <a:p>
            <a:pPr indent="-304800" lvl="0" marL="457200" marR="0" rtl="0" algn="l">
              <a:lnSpc>
                <a:spcPct val="100000"/>
              </a:lnSpc>
              <a:spcBef>
                <a:spcPts val="0"/>
              </a:spcBef>
              <a:spcAft>
                <a:spcPts val="0"/>
              </a:spcAft>
              <a:buSzPts val="1200"/>
              <a:buChar char="●"/>
            </a:pPr>
            <a:r>
              <a:rPr lang="es" sz="1200"/>
              <a:t>salt and pepper to taste</a:t>
            </a:r>
            <a:endParaRPr sz="1200"/>
          </a:p>
          <a:p>
            <a:pPr indent="-304800" lvl="0" marL="457200" marR="0" rtl="0" algn="l">
              <a:lnSpc>
                <a:spcPct val="100000"/>
              </a:lnSpc>
              <a:spcBef>
                <a:spcPts val="0"/>
              </a:spcBef>
              <a:spcAft>
                <a:spcPts val="0"/>
              </a:spcAft>
              <a:buSzPts val="1200"/>
              <a:buChar char="●"/>
            </a:pPr>
            <a:r>
              <a:rPr lang="es" sz="1200"/>
              <a:t>1/2 teaspoon cayenne pepper (optional)</a:t>
            </a:r>
            <a:endParaRPr sz="1200"/>
          </a:p>
          <a:p>
            <a:pPr indent="-304800" lvl="0" marL="457200" marR="0" rtl="0" algn="l">
              <a:lnSpc>
                <a:spcPct val="100000"/>
              </a:lnSpc>
              <a:spcBef>
                <a:spcPts val="0"/>
              </a:spcBef>
              <a:spcAft>
                <a:spcPts val="0"/>
              </a:spcAft>
              <a:buSzPts val="1200"/>
              <a:buChar char="●"/>
            </a:pPr>
            <a:r>
              <a:rPr lang="es" sz="1200"/>
              <a:t>1 bunch romaine lettuce</a:t>
            </a:r>
            <a:endParaRPr sz="1200"/>
          </a:p>
          <a:p>
            <a:pPr indent="-304800" lvl="0" marL="457200" marR="0" rtl="0" algn="l">
              <a:lnSpc>
                <a:spcPct val="100000"/>
              </a:lnSpc>
              <a:spcBef>
                <a:spcPts val="0"/>
              </a:spcBef>
              <a:spcAft>
                <a:spcPts val="0"/>
              </a:spcAft>
              <a:buSzPts val="1200"/>
              <a:buChar char="●"/>
            </a:pPr>
            <a:r>
              <a:t/>
            </a:r>
            <a:endParaRPr sz="12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88" name="Google Shape;188;p34"/>
          <p:cNvSpPr txBox="1"/>
          <p:nvPr/>
        </p:nvSpPr>
        <p:spPr>
          <a:xfrm>
            <a:off x="3219750" y="3362525"/>
            <a:ext cx="5751000" cy="184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Open Sans"/>
              <a:buAutoNum type="arabicPeriod"/>
            </a:pPr>
            <a:r>
              <a:rPr lang="es" sz="1200"/>
              <a:t>Prepare the chopped parsley, mint, tomatoes, scallions and set them aside.</a:t>
            </a:r>
            <a:endParaRPr sz="1200"/>
          </a:p>
          <a:p>
            <a:pPr indent="-304800" lvl="0" marL="457200" marR="0" rtl="0" algn="l">
              <a:lnSpc>
                <a:spcPct val="100000"/>
              </a:lnSpc>
              <a:spcBef>
                <a:spcPts val="0"/>
              </a:spcBef>
              <a:spcAft>
                <a:spcPts val="0"/>
              </a:spcAft>
              <a:buClr>
                <a:srgbClr val="000000"/>
              </a:buClr>
              <a:buSzPts val="1200"/>
              <a:buFont typeface="Open Sans"/>
              <a:buAutoNum type="arabicPeriod"/>
            </a:pPr>
            <a:r>
              <a:rPr lang="es" sz="1200"/>
              <a:t>In a large bowl, mix Bulgur, chopped tomatoes, chopped scallions with lemon juice, salt and pepper.</a:t>
            </a:r>
            <a:endParaRPr sz="1200"/>
          </a:p>
          <a:p>
            <a:pPr indent="-304800" lvl="0" marL="457200" marR="0" rtl="0" algn="l">
              <a:lnSpc>
                <a:spcPct val="100000"/>
              </a:lnSpc>
              <a:spcBef>
                <a:spcPts val="0"/>
              </a:spcBef>
              <a:spcAft>
                <a:spcPts val="0"/>
              </a:spcAft>
              <a:buClr>
                <a:srgbClr val="000000"/>
              </a:buClr>
              <a:buSzPts val="1200"/>
              <a:buFont typeface="Open Sans"/>
              <a:buAutoNum type="arabicPeriod"/>
            </a:pPr>
            <a:r>
              <a:rPr lang="es" sz="1200"/>
              <a:t>Add to them the parsley and mint and olive oil and mix, adjusting     seasoning by adding more oil and lemon if desired.</a:t>
            </a:r>
            <a:endParaRPr sz="1200"/>
          </a:p>
          <a:p>
            <a:pPr indent="-304800" lvl="0" marL="457200" marR="0" rtl="0" algn="l">
              <a:lnSpc>
                <a:spcPct val="100000"/>
              </a:lnSpc>
              <a:spcBef>
                <a:spcPts val="0"/>
              </a:spcBef>
              <a:spcAft>
                <a:spcPts val="0"/>
              </a:spcAft>
              <a:buSzPts val="1200"/>
              <a:buAutoNum type="arabicPeriod"/>
            </a:pPr>
            <a:r>
              <a:rPr lang="es" sz="1200"/>
              <a:t>Serve cold garnished with romaine lettuce</a:t>
            </a:r>
            <a:endParaRPr sz="12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189" name="Google Shape;189;p34"/>
          <p:cNvPicPr preferRelativeResize="0"/>
          <p:nvPr/>
        </p:nvPicPr>
        <p:blipFill>
          <a:blip r:embed="rId3">
            <a:alphaModFix/>
          </a:blip>
          <a:stretch>
            <a:fillRect/>
          </a:stretch>
        </p:blipFill>
        <p:spPr>
          <a:xfrm>
            <a:off x="0" y="0"/>
            <a:ext cx="3219750" cy="4801354"/>
          </a:xfrm>
          <a:prstGeom prst="rect">
            <a:avLst/>
          </a:prstGeom>
          <a:noFill/>
          <a:ln>
            <a:noFill/>
          </a:ln>
          <a:effectLst>
            <a:outerShdw blurRad="57150" rotWithShape="0" algn="bl" dir="5400000" dist="19050">
              <a:srgbClr val="000000">
                <a:alpha val="50000"/>
              </a:srgbClr>
            </a:outerShdw>
          </a:effectLst>
        </p:spPr>
      </p:pic>
      <p:pic>
        <p:nvPicPr>
          <p:cNvPr descr="Image result for tabbouleh" id="190" name="Google Shape;190;p34"/>
          <p:cNvPicPr preferRelativeResize="0"/>
          <p:nvPr/>
        </p:nvPicPr>
        <p:blipFill>
          <a:blip r:embed="rId4">
            <a:alphaModFix/>
          </a:blip>
          <a:stretch>
            <a:fillRect/>
          </a:stretch>
        </p:blipFill>
        <p:spPr>
          <a:xfrm>
            <a:off x="-209250" y="0"/>
            <a:ext cx="3429000" cy="5143500"/>
          </a:xfrm>
          <a:prstGeom prst="rect">
            <a:avLst/>
          </a:prstGeom>
          <a:noFill/>
          <a:ln>
            <a:noFill/>
          </a:ln>
        </p:spPr>
      </p:pic>
      <p:sp>
        <p:nvSpPr>
          <p:cNvPr id="191" name="Google Shape;191;p34">
            <a:hlinkClick action="ppaction://hlinksldjump" r:id="rId5"/>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5"/>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PARSLEY</a:t>
            </a:r>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               Parsley is the spotlight ingredient in my recipe. Parsleys are edible leaves. Parsley usually has a mildly bitter taste, and is usually used as a garnish to balance out recipes. It makes them more bitter if needed, and looks like pointy and small. We commonly eat the leaves of the parsley. It typically 70 to 90 days until it is ready to be harvested. It is a cool weather plant. It can help prevent cancer, diabetes, asthma and even bone weakness.</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197" name="Google Shape;197;p35"/>
          <p:cNvSpPr txBox="1"/>
          <p:nvPr/>
        </p:nvSpPr>
        <p:spPr>
          <a:xfrm>
            <a:off x="4569775" y="66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     Tabbouleh originates from the middle east, specifically Lebanon, which is where my dad is from. It takes a while to make it, but it is worth the chopping and the mixing being one of the most refreshing salads ever. This recipe was one of my dad’s childhood foods and it is now mine and my sister’s! It is special to me because I love salad and it is something my family enjoys eating together. I love every single vegetable inside of tabbouleh, especially scallions. This recipe is delicious because of how refreshing it is, which is partially on account of the lemon juice and the scallions.</a:t>
            </a:r>
            <a:endParaRPr/>
          </a:p>
        </p:txBody>
      </p:sp>
      <p:pic>
        <p:nvPicPr>
          <p:cNvPr id="198" name="Google Shape;198;p35"/>
          <p:cNvPicPr preferRelativeResize="0"/>
          <p:nvPr/>
        </p:nvPicPr>
        <p:blipFill rotWithShape="1">
          <a:blip r:embed="rId3">
            <a:alphaModFix/>
          </a:blip>
          <a:srcRect b="5650" l="0" r="0" t="5650"/>
          <a:stretch/>
        </p:blipFill>
        <p:spPr>
          <a:xfrm>
            <a:off x="4648100" y="2553600"/>
            <a:ext cx="4539550" cy="2587800"/>
          </a:xfrm>
          <a:prstGeom prst="rect">
            <a:avLst/>
          </a:prstGeom>
          <a:noFill/>
          <a:ln>
            <a:noFill/>
          </a:ln>
        </p:spPr>
      </p:pic>
      <p:pic>
        <p:nvPicPr>
          <p:cNvPr id="199" name="Google Shape;199;p35"/>
          <p:cNvPicPr preferRelativeResize="0"/>
          <p:nvPr/>
        </p:nvPicPr>
        <p:blipFill>
          <a:blip r:embed="rId4">
            <a:alphaModFix/>
          </a:blip>
          <a:stretch>
            <a:fillRect/>
          </a:stretch>
        </p:blipFill>
        <p:spPr>
          <a:xfrm>
            <a:off x="736675" y="-29775"/>
            <a:ext cx="2694525" cy="2587800"/>
          </a:xfrm>
          <a:prstGeom prst="rect">
            <a:avLst/>
          </a:prstGeom>
          <a:noFill/>
          <a:ln cap="flat" cmpd="sng" w="9525">
            <a:solidFill>
              <a:srgbClr val="F3F3F3"/>
            </a:solidFill>
            <a:prstDash val="solid"/>
            <a:miter lim="8000"/>
            <a:headEnd len="sm" w="sm" type="none"/>
            <a:tailEnd len="sm" w="sm" type="none"/>
          </a:ln>
        </p:spPr>
      </p:pic>
      <p:pic>
        <p:nvPicPr>
          <p:cNvPr id="200" name="Google Shape;200;p35"/>
          <p:cNvPicPr preferRelativeResize="0"/>
          <p:nvPr/>
        </p:nvPicPr>
        <p:blipFill rotWithShape="1">
          <a:blip r:embed="rId5">
            <a:alphaModFix/>
          </a:blip>
          <a:srcRect b="10335" l="0" r="0" t="10343"/>
          <a:stretch/>
        </p:blipFill>
        <p:spPr>
          <a:xfrm>
            <a:off x="0" y="26925"/>
            <a:ext cx="4254673" cy="25310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6"/>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Royal Ice Cream Torte</a:t>
            </a:r>
            <a:endParaRPr sz="800"/>
          </a:p>
        </p:txBody>
      </p:sp>
      <p:sp>
        <p:nvSpPr>
          <p:cNvPr id="206" name="Google Shape;206;p36"/>
          <p:cNvSpPr txBox="1"/>
          <p:nvPr/>
        </p:nvSpPr>
        <p:spPr>
          <a:xfrm>
            <a:off x="3505925" y="1566150"/>
            <a:ext cx="2565600" cy="222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INGREDIENTS:                                           </a:t>
            </a:r>
            <a:endParaRPr b="1" sz="1600"/>
          </a:p>
          <a:p>
            <a:pPr indent="-298450" lvl="0" marL="457200" rtl="0" algn="l">
              <a:spcBef>
                <a:spcPts val="0"/>
              </a:spcBef>
              <a:spcAft>
                <a:spcPts val="0"/>
              </a:spcAft>
              <a:buClr>
                <a:schemeClr val="dk1"/>
              </a:buClr>
              <a:buSzPts val="1100"/>
              <a:buChar char="●"/>
            </a:pPr>
            <a:r>
              <a:rPr b="1" lang="es" sz="1100">
                <a:solidFill>
                  <a:schemeClr val="dk1"/>
                </a:solidFill>
              </a:rPr>
              <a:t>1 ½ cups of crushed oreo cookies.</a:t>
            </a:r>
            <a:endParaRPr b="1" sz="1100">
              <a:solidFill>
                <a:schemeClr val="dk1"/>
              </a:solidFill>
            </a:endParaRPr>
          </a:p>
          <a:p>
            <a:pPr indent="-298450" lvl="0" marL="457200" rtl="0" algn="l">
              <a:spcBef>
                <a:spcPts val="0"/>
              </a:spcBef>
              <a:spcAft>
                <a:spcPts val="0"/>
              </a:spcAft>
              <a:buClr>
                <a:schemeClr val="dk1"/>
              </a:buClr>
              <a:buSzPts val="1100"/>
              <a:buChar char="●"/>
            </a:pPr>
            <a:r>
              <a:rPr b="1" lang="es" sz="1100">
                <a:solidFill>
                  <a:schemeClr val="dk1"/>
                </a:solidFill>
              </a:rPr>
              <a:t>2 pints of chocolate chocolate chip ice cream.</a:t>
            </a:r>
            <a:endParaRPr sz="1100"/>
          </a:p>
          <a:p>
            <a:pPr indent="-298450" lvl="0" marL="457200" rtl="0" algn="l">
              <a:spcBef>
                <a:spcPts val="0"/>
              </a:spcBef>
              <a:spcAft>
                <a:spcPts val="0"/>
              </a:spcAft>
              <a:buClr>
                <a:schemeClr val="dk1"/>
              </a:buClr>
              <a:buSzPts val="1100"/>
              <a:buChar char="●"/>
            </a:pPr>
            <a:r>
              <a:rPr b="1" lang="es" sz="1100">
                <a:solidFill>
                  <a:schemeClr val="dk1"/>
                </a:solidFill>
              </a:rPr>
              <a:t>8 oz bottle of fudge sauce. </a:t>
            </a:r>
            <a:endParaRPr sz="1100"/>
          </a:p>
          <a:p>
            <a:pPr indent="-298450" lvl="0" marL="457200" rtl="0" algn="l">
              <a:spcBef>
                <a:spcPts val="0"/>
              </a:spcBef>
              <a:spcAft>
                <a:spcPts val="0"/>
              </a:spcAft>
              <a:buClr>
                <a:schemeClr val="dk1"/>
              </a:buClr>
              <a:buSzPts val="1100"/>
              <a:buChar char="●"/>
            </a:pPr>
            <a:r>
              <a:rPr b="1" lang="es" sz="1100">
                <a:solidFill>
                  <a:schemeClr val="dk1"/>
                </a:solidFill>
              </a:rPr>
              <a:t>2 pints of raspberry sorbet.</a:t>
            </a:r>
            <a:endParaRPr b="1" sz="1100">
              <a:solidFill>
                <a:schemeClr val="dk1"/>
              </a:solidFill>
            </a:endParaRPr>
          </a:p>
          <a:p>
            <a:pPr indent="-298450" lvl="0" marL="457200" rtl="0" algn="l">
              <a:spcBef>
                <a:spcPts val="0"/>
              </a:spcBef>
              <a:spcAft>
                <a:spcPts val="0"/>
              </a:spcAft>
              <a:buClr>
                <a:schemeClr val="dk1"/>
              </a:buClr>
              <a:buSzPts val="1100"/>
              <a:buChar char="●"/>
            </a:pPr>
            <a:r>
              <a:rPr b="1" lang="es" sz="1100">
                <a:solidFill>
                  <a:schemeClr val="dk1"/>
                </a:solidFill>
              </a:rPr>
              <a:t>¼ to  ½ pounds of crushed heath bar.</a:t>
            </a:r>
            <a:endParaRPr b="1" sz="1100">
              <a:solidFill>
                <a:schemeClr val="dk1"/>
              </a:solidFill>
            </a:endParaRPr>
          </a:p>
          <a:p>
            <a:pPr indent="-298450" lvl="0" marL="457200" rtl="0" algn="l">
              <a:spcBef>
                <a:spcPts val="0"/>
              </a:spcBef>
              <a:spcAft>
                <a:spcPts val="0"/>
              </a:spcAft>
              <a:buClr>
                <a:schemeClr val="dk1"/>
              </a:buClr>
              <a:buSzPts val="1100"/>
              <a:buChar char="●"/>
            </a:pPr>
            <a:r>
              <a:rPr b="1" lang="es" sz="1100">
                <a:solidFill>
                  <a:schemeClr val="dk1"/>
                </a:solidFill>
              </a:rPr>
              <a:t>10 raspberries. </a:t>
            </a:r>
            <a:endParaRPr b="1" sz="1100">
              <a:solidFill>
                <a:schemeClr val="dk1"/>
              </a:solidFill>
            </a:endParaRPr>
          </a:p>
          <a:p>
            <a:pPr indent="-298450" lvl="0" marL="457200" rtl="0" algn="l">
              <a:spcBef>
                <a:spcPts val="0"/>
              </a:spcBef>
              <a:spcAft>
                <a:spcPts val="0"/>
              </a:spcAft>
              <a:buClr>
                <a:schemeClr val="dk1"/>
              </a:buClr>
              <a:buSzPts val="1100"/>
              <a:buChar char="●"/>
            </a:pPr>
            <a:r>
              <a:rPr b="1" lang="es" sz="1100">
                <a:solidFill>
                  <a:schemeClr val="dk1"/>
                </a:solidFill>
              </a:rPr>
              <a:t>Oil to grease the pan.</a:t>
            </a:r>
            <a:endParaRPr b="1" sz="1100">
              <a:solidFill>
                <a:schemeClr val="dk1"/>
              </a:solidFill>
            </a:endParaRPr>
          </a:p>
          <a:p>
            <a:pPr indent="-298450" lvl="0" marL="457200" rtl="0" algn="l">
              <a:spcBef>
                <a:spcPts val="0"/>
              </a:spcBef>
              <a:spcAft>
                <a:spcPts val="0"/>
              </a:spcAft>
              <a:buClr>
                <a:schemeClr val="dk1"/>
              </a:buClr>
              <a:buSzPts val="1100"/>
              <a:buFont typeface="Times New Roman"/>
              <a:buChar char="●"/>
            </a:pPr>
            <a:r>
              <a:rPr b="1" lang="es" sz="1100">
                <a:solidFill>
                  <a:schemeClr val="dk1"/>
                </a:solidFill>
              </a:rPr>
              <a:t>1 springfo</a:t>
            </a:r>
            <a:r>
              <a:rPr b="1" lang="es" sz="1100">
                <a:solidFill>
                  <a:schemeClr val="dk1"/>
                </a:solidFill>
                <a:latin typeface="Times New Roman"/>
                <a:ea typeface="Times New Roman"/>
                <a:cs typeface="Times New Roman"/>
                <a:sym typeface="Times New Roman"/>
              </a:rPr>
              <a:t>rm pan.   </a:t>
            </a:r>
            <a:endParaRPr b="1" sz="1100">
              <a:solidFill>
                <a:schemeClr val="dk1"/>
              </a:solidFill>
              <a:latin typeface="Times New Roman"/>
              <a:ea typeface="Times New Roman"/>
              <a:cs typeface="Times New Roman"/>
              <a:sym typeface="Times New Roman"/>
            </a:endParaRPr>
          </a:p>
          <a:p>
            <a:pPr indent="0" lvl="0" marL="914400" rtl="0" algn="l">
              <a:spcBef>
                <a:spcPts val="500"/>
              </a:spcBef>
              <a:spcAft>
                <a:spcPts val="0"/>
              </a:spcAft>
              <a:buNone/>
            </a:pPr>
            <a:r>
              <a:t/>
            </a:r>
            <a:endParaRPr b="1" sz="1200">
              <a:solidFill>
                <a:schemeClr val="dk1"/>
              </a:solidFill>
              <a:latin typeface="Times New Roman"/>
              <a:ea typeface="Times New Roman"/>
              <a:cs typeface="Times New Roman"/>
              <a:sym typeface="Times New Roman"/>
            </a:endParaRPr>
          </a:p>
          <a:p>
            <a:pPr indent="0" lvl="0" marL="457200" rtl="0" algn="l">
              <a:spcBef>
                <a:spcPts val="500"/>
              </a:spcBef>
              <a:spcAft>
                <a:spcPts val="0"/>
              </a:spcAft>
              <a:buNone/>
            </a:pPr>
            <a:r>
              <a:rPr b="1" lang="es" sz="1200">
                <a:solidFill>
                  <a:schemeClr val="dk1"/>
                </a:solidFill>
                <a:latin typeface="Times New Roman"/>
                <a:ea typeface="Times New Roman"/>
                <a:cs typeface="Times New Roman"/>
                <a:sym typeface="Times New Roman"/>
              </a:rPr>
              <a:t> </a:t>
            </a:r>
            <a:endParaRPr b="1" sz="1200">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07" name="Google Shape;207;p36"/>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Leo </a:t>
            </a:r>
            <a:r>
              <a:rPr lang="es" sz="2000">
                <a:latin typeface="Open Sans"/>
                <a:ea typeface="Open Sans"/>
                <a:cs typeface="Open Sans"/>
                <a:sym typeface="Open Sans"/>
              </a:rPr>
              <a:t>Duhl</a:t>
            </a:r>
            <a:endParaRPr sz="600"/>
          </a:p>
        </p:txBody>
      </p:sp>
      <p:sp>
        <p:nvSpPr>
          <p:cNvPr id="208" name="Google Shape;208;p36"/>
          <p:cNvSpPr txBox="1"/>
          <p:nvPr/>
        </p:nvSpPr>
        <p:spPr>
          <a:xfrm>
            <a:off x="345950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Desert</a:t>
            </a:r>
            <a:endParaRPr i="1" sz="600"/>
          </a:p>
        </p:txBody>
      </p:sp>
      <p:sp>
        <p:nvSpPr>
          <p:cNvPr id="209" name="Google Shape;209;p36"/>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20 Servings</a:t>
            </a:r>
            <a:endParaRPr i="1" sz="600"/>
          </a:p>
        </p:txBody>
      </p:sp>
      <p:sp>
        <p:nvSpPr>
          <p:cNvPr id="210" name="Google Shape;210;p36"/>
          <p:cNvSpPr txBox="1"/>
          <p:nvPr/>
        </p:nvSpPr>
        <p:spPr>
          <a:xfrm>
            <a:off x="6156000" y="1433650"/>
            <a:ext cx="2754000" cy="35124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rPr b="1" lang="es" sz="1600">
                <a:latin typeface="Open Sans"/>
                <a:ea typeface="Open Sans"/>
                <a:cs typeface="Open Sans"/>
                <a:sym typeface="Open Sans"/>
              </a:rPr>
              <a:t>PROCEDURES:</a:t>
            </a:r>
            <a:endParaRPr b="1" sz="1600">
              <a:latin typeface="Open Sans"/>
              <a:ea typeface="Open Sans"/>
              <a:cs typeface="Open Sans"/>
              <a:sym typeface="Open Sans"/>
            </a:endParaRPr>
          </a:p>
          <a:p>
            <a:pPr indent="-298450" lvl="0" marL="457200" rtl="0" algn="l">
              <a:spcBef>
                <a:spcPts val="0"/>
              </a:spcBef>
              <a:spcAft>
                <a:spcPts val="0"/>
              </a:spcAft>
              <a:buClr>
                <a:schemeClr val="dk1"/>
              </a:buClr>
              <a:buSzPts val="1100"/>
              <a:buAutoNum type="arabicPeriod"/>
            </a:pPr>
            <a:r>
              <a:rPr b="1" lang="es" sz="1100">
                <a:solidFill>
                  <a:schemeClr val="dk1"/>
                </a:solidFill>
              </a:rPr>
              <a:t>Oil the springform pan.  </a:t>
            </a:r>
            <a:endParaRPr b="1" sz="1100">
              <a:solidFill>
                <a:schemeClr val="dk1"/>
              </a:solidFill>
            </a:endParaRPr>
          </a:p>
          <a:p>
            <a:pPr indent="-292100" lvl="0" marL="457200" rtl="0" algn="l">
              <a:spcBef>
                <a:spcPts val="0"/>
              </a:spcBef>
              <a:spcAft>
                <a:spcPts val="0"/>
              </a:spcAft>
              <a:buClr>
                <a:schemeClr val="dk1"/>
              </a:buClr>
              <a:buSzPts val="1000"/>
              <a:buAutoNum type="arabicPeriod"/>
            </a:pPr>
            <a:r>
              <a:rPr b="1" lang="es" sz="1000">
                <a:solidFill>
                  <a:schemeClr val="dk1"/>
                </a:solidFill>
              </a:rPr>
              <a:t>Crush oreo cookies and spread half of the crumbs over the bottom of the pan and press down.  </a:t>
            </a:r>
            <a:endParaRPr b="1" sz="1000">
              <a:solidFill>
                <a:schemeClr val="dk1"/>
              </a:solidFill>
            </a:endParaRPr>
          </a:p>
          <a:p>
            <a:pPr indent="-292100" lvl="0" marL="457200" rtl="0" algn="l">
              <a:spcBef>
                <a:spcPts val="0"/>
              </a:spcBef>
              <a:spcAft>
                <a:spcPts val="0"/>
              </a:spcAft>
              <a:buClr>
                <a:schemeClr val="dk1"/>
              </a:buClr>
              <a:buSzPts val="1000"/>
              <a:buAutoNum type="arabicPeriod"/>
            </a:pPr>
            <a:r>
              <a:rPr b="1" lang="es" sz="1000">
                <a:solidFill>
                  <a:schemeClr val="dk1"/>
                </a:solidFill>
              </a:rPr>
              <a:t>Let the chocolate ice cream soften slightly.  </a:t>
            </a:r>
            <a:endParaRPr b="1" sz="1000">
              <a:solidFill>
                <a:schemeClr val="dk1"/>
              </a:solidFill>
            </a:endParaRPr>
          </a:p>
          <a:p>
            <a:pPr indent="-292100" lvl="0" marL="457200" rtl="0" algn="l">
              <a:spcBef>
                <a:spcPts val="0"/>
              </a:spcBef>
              <a:spcAft>
                <a:spcPts val="0"/>
              </a:spcAft>
              <a:buClr>
                <a:schemeClr val="dk1"/>
              </a:buClr>
              <a:buSzPts val="1000"/>
              <a:buAutoNum type="arabicPeriod"/>
            </a:pPr>
            <a:r>
              <a:rPr b="1" lang="es" sz="1000">
                <a:solidFill>
                  <a:schemeClr val="dk1"/>
                </a:solidFill>
              </a:rPr>
              <a:t>Spread the chocolate ice cream over the crushed oreos.</a:t>
            </a:r>
            <a:endParaRPr b="1" sz="1000">
              <a:solidFill>
                <a:schemeClr val="dk1"/>
              </a:solidFill>
            </a:endParaRPr>
          </a:p>
          <a:p>
            <a:pPr indent="-292100" lvl="0" marL="457200" rtl="0" algn="l">
              <a:spcBef>
                <a:spcPts val="0"/>
              </a:spcBef>
              <a:spcAft>
                <a:spcPts val="0"/>
              </a:spcAft>
              <a:buClr>
                <a:schemeClr val="dk1"/>
              </a:buClr>
              <a:buSzPts val="1000"/>
              <a:buAutoNum type="arabicPeriod"/>
            </a:pPr>
            <a:r>
              <a:rPr b="1" lang="es" sz="1000">
                <a:solidFill>
                  <a:schemeClr val="dk1"/>
                </a:solidFill>
              </a:rPr>
              <a:t>Drizzle 2 tablespoons of the fudge sauce over the ice cream. Spread the remaining crushed oreo cookies over the sauce.  </a:t>
            </a:r>
            <a:endParaRPr b="1" sz="1000">
              <a:solidFill>
                <a:schemeClr val="dk1"/>
              </a:solidFill>
            </a:endParaRPr>
          </a:p>
          <a:p>
            <a:pPr indent="-292100" lvl="0" marL="457200" rtl="0" algn="l">
              <a:spcBef>
                <a:spcPts val="0"/>
              </a:spcBef>
              <a:spcAft>
                <a:spcPts val="0"/>
              </a:spcAft>
              <a:buClr>
                <a:schemeClr val="dk1"/>
              </a:buClr>
              <a:buSzPts val="1000"/>
              <a:buAutoNum type="arabicPeriod"/>
            </a:pPr>
            <a:r>
              <a:rPr b="1" lang="es" sz="1000">
                <a:solidFill>
                  <a:schemeClr val="dk1"/>
                </a:solidFill>
              </a:rPr>
              <a:t>Top with raspberry sorbet and 2 tablespoons of fudge sauce.  </a:t>
            </a:r>
            <a:endParaRPr b="1" sz="1000">
              <a:solidFill>
                <a:schemeClr val="dk1"/>
              </a:solidFill>
            </a:endParaRPr>
          </a:p>
          <a:p>
            <a:pPr indent="-292100" lvl="0" marL="457200" rtl="0" algn="l">
              <a:spcBef>
                <a:spcPts val="0"/>
              </a:spcBef>
              <a:spcAft>
                <a:spcPts val="0"/>
              </a:spcAft>
              <a:buClr>
                <a:schemeClr val="dk1"/>
              </a:buClr>
              <a:buSzPts val="1000"/>
              <a:buAutoNum type="arabicPeriod"/>
            </a:pPr>
            <a:r>
              <a:rPr b="1" lang="es" sz="1000">
                <a:solidFill>
                  <a:schemeClr val="dk1"/>
                </a:solidFill>
              </a:rPr>
              <a:t>Sprinkle the crushed heath bar over the entire torte.  </a:t>
            </a:r>
            <a:endParaRPr b="1" sz="1000">
              <a:solidFill>
                <a:schemeClr val="dk1"/>
              </a:solidFill>
            </a:endParaRPr>
          </a:p>
          <a:p>
            <a:pPr indent="-292100" lvl="0" marL="457200" rtl="0" algn="l">
              <a:spcBef>
                <a:spcPts val="0"/>
              </a:spcBef>
              <a:spcAft>
                <a:spcPts val="0"/>
              </a:spcAft>
              <a:buClr>
                <a:schemeClr val="dk1"/>
              </a:buClr>
              <a:buSzPts val="1000"/>
              <a:buAutoNum type="arabicPeriod"/>
            </a:pPr>
            <a:r>
              <a:rPr b="1" lang="es" sz="1000">
                <a:solidFill>
                  <a:schemeClr val="dk1"/>
                </a:solidFill>
              </a:rPr>
              <a:t>Freeze for 4 to 5 hours.</a:t>
            </a:r>
            <a:endParaRPr b="1" sz="1000">
              <a:solidFill>
                <a:schemeClr val="dk1"/>
              </a:solidFill>
            </a:endParaRPr>
          </a:p>
          <a:p>
            <a:pPr indent="-292100" lvl="0" marL="457200" rtl="0" algn="l">
              <a:spcBef>
                <a:spcPts val="0"/>
              </a:spcBef>
              <a:spcAft>
                <a:spcPts val="0"/>
              </a:spcAft>
              <a:buClr>
                <a:schemeClr val="dk1"/>
              </a:buClr>
              <a:buSzPts val="1000"/>
              <a:buAutoNum type="arabicPeriod"/>
            </a:pPr>
            <a:r>
              <a:rPr b="1" lang="es" sz="1000">
                <a:solidFill>
                  <a:schemeClr val="dk1"/>
                </a:solidFill>
              </a:rPr>
              <a:t>Serve with fresh raspberries.   </a:t>
            </a:r>
            <a:endParaRPr b="1" sz="1000">
              <a:solidFill>
                <a:schemeClr val="dk1"/>
              </a:solidFill>
            </a:endParaRPr>
          </a:p>
          <a:p>
            <a:pPr indent="0" lvl="0" marL="0" rtl="0" algn="l">
              <a:spcBef>
                <a:spcPts val="500"/>
              </a:spcBef>
              <a:spcAft>
                <a:spcPts val="0"/>
              </a:spcAft>
              <a:buClr>
                <a:srgbClr val="000000"/>
              </a:buClr>
              <a:buSzPts val="1100"/>
              <a:buFont typeface="Arial"/>
              <a:buNone/>
            </a:pPr>
            <a:r>
              <a:rPr b="1" lang="es" sz="1000">
                <a:solidFill>
                  <a:schemeClr val="dk1"/>
                </a:solidFill>
              </a:rPr>
              <a:t>  </a:t>
            </a:r>
            <a:endParaRPr sz="1000">
              <a:solidFill>
                <a:schemeClr val="dk1"/>
              </a:solidFill>
            </a:endParaRPr>
          </a:p>
          <a:p>
            <a:pPr indent="0" lvl="0" marL="457200" marR="0" rtl="0" algn="l">
              <a:lnSpc>
                <a:spcPct val="100000"/>
              </a:lnSpc>
              <a:spcBef>
                <a:spcPts val="500"/>
              </a:spcBef>
              <a:spcAft>
                <a:spcPts val="0"/>
              </a:spcAft>
              <a:buNone/>
            </a:pPr>
            <a:r>
              <a:t/>
            </a:r>
            <a:endParaRPr sz="11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sz="11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sz="1100"/>
          </a:p>
          <a:p>
            <a:pPr indent="0" lvl="0" marL="0" marR="0" rtl="0" algn="l">
              <a:lnSpc>
                <a:spcPct val="100000"/>
              </a:lnSpc>
              <a:spcBef>
                <a:spcPts val="600"/>
              </a:spcBef>
              <a:spcAft>
                <a:spcPts val="0"/>
              </a:spcAft>
              <a:buClr>
                <a:srgbClr val="000000"/>
              </a:buClr>
              <a:buFont typeface="Arial"/>
              <a:buNone/>
            </a:pPr>
            <a:r>
              <a:t/>
            </a:r>
            <a:endParaRPr b="0" i="0" sz="1100" u="none" cap="none" strike="noStrike">
              <a:solidFill>
                <a:srgbClr val="000000"/>
              </a:solidFill>
              <a:latin typeface="Open Sans"/>
              <a:ea typeface="Open Sans"/>
              <a:cs typeface="Open Sans"/>
              <a:sym typeface="Open Sans"/>
            </a:endParaRPr>
          </a:p>
        </p:txBody>
      </p:sp>
      <p:pic>
        <p:nvPicPr>
          <p:cNvPr id="211" name="Google Shape;211;p36"/>
          <p:cNvPicPr preferRelativeResize="0"/>
          <p:nvPr/>
        </p:nvPicPr>
        <p:blipFill rotWithShape="1">
          <a:blip r:embed="rId3">
            <a:alphaModFix/>
          </a:blip>
          <a:srcRect b="0" l="0" r="21574" t="0"/>
          <a:stretch/>
        </p:blipFill>
        <p:spPr>
          <a:xfrm>
            <a:off x="0" y="0"/>
            <a:ext cx="3278425" cy="5143500"/>
          </a:xfrm>
          <a:prstGeom prst="rect">
            <a:avLst/>
          </a:prstGeom>
          <a:noFill/>
          <a:ln>
            <a:noFill/>
          </a:ln>
        </p:spPr>
      </p:pic>
      <p:sp>
        <p:nvSpPr>
          <p:cNvPr id="212" name="Google Shape;212;p36">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7"/>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RASPBERRIES</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a:solidFill>
                  <a:schemeClr val="dk1"/>
                </a:solidFill>
              </a:rPr>
              <a:t> 	</a:t>
            </a:r>
            <a:r>
              <a:rPr b="1" lang="es" sz="1200">
                <a:solidFill>
                  <a:schemeClr val="dk1"/>
                </a:solidFill>
              </a:rPr>
              <a:t>My spotlight ingredient is raspberries. Raspberries are the fruit part of the bush. They are red and have a bit of a bumpy texture.  Raspberries have a sweet but sour taste.  They are mainly harvested in June and July.  Some are also harvested in the fall.  It takes them approximately 6 weeks to grow.  Raspberries have lots of health benefits.  They are loaded with potassium which helps decrease risks of diabetes, obesity, and heart disease.  </a:t>
            </a:r>
            <a:r>
              <a:rPr lang="es" sz="1200">
                <a:solidFill>
                  <a:schemeClr val="dk1"/>
                </a:solidFill>
              </a:rPr>
              <a:t> </a:t>
            </a:r>
            <a:endParaRPr b="1">
              <a:solidFill>
                <a:schemeClr val="dk1"/>
              </a:solidFill>
            </a:endParaRPr>
          </a:p>
          <a:p>
            <a:pPr indent="457200" lvl="0" marL="0" rtl="0" algn="l">
              <a:lnSpc>
                <a:spcPct val="115000"/>
              </a:lnSpc>
              <a:spcBef>
                <a:spcPts val="500"/>
              </a:spcBef>
              <a:spcAft>
                <a:spcPts val="0"/>
              </a:spcAft>
              <a:buClr>
                <a:srgbClr val="00BCD0"/>
              </a:buClr>
              <a:buFont typeface="PT Sans"/>
              <a:buNone/>
            </a:pPr>
            <a:r>
              <a:rPr b="1" lang="es" sz="1500">
                <a:solidFill>
                  <a:schemeClr val="dk1"/>
                </a:solidFill>
              </a:rPr>
              <a:t> </a:t>
            </a:r>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218" name="Google Shape;218;p37"/>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b="1" sz="1500">
              <a:solidFill>
                <a:schemeClr val="dk1"/>
              </a:solidFill>
              <a:latin typeface="Open Sans"/>
              <a:ea typeface="Open Sans"/>
              <a:cs typeface="Open Sans"/>
              <a:sym typeface="Open Sans"/>
            </a:endParaRPr>
          </a:p>
          <a:p>
            <a:pPr indent="457200" lvl="0" marL="0" rtl="0" algn="l">
              <a:spcBef>
                <a:spcPts val="0"/>
              </a:spcBef>
              <a:spcAft>
                <a:spcPts val="0"/>
              </a:spcAft>
              <a:buClr>
                <a:schemeClr val="dk1"/>
              </a:buClr>
              <a:buSzPts val="1100"/>
              <a:buFont typeface="Arial"/>
              <a:buNone/>
            </a:pPr>
            <a:r>
              <a:rPr b="1" lang="es" sz="1200">
                <a:solidFill>
                  <a:schemeClr val="dk1"/>
                </a:solidFill>
              </a:rPr>
              <a:t>This recipe is special to me because we always have it when we go to my grandparent’s home for Thanksgiving.  Every year we go to my grandma’s house in Evanston, Illinois for Thanksgiving and the torte is always there.  One time I really enjoyed this recipe was when my dad and I made it by ourselves for my mom’s birthday.  The torte is delicious and it reminds me of all the fun I have with my grandma and my family.  I really enjoy it because along with having lots of chocolate ingredients it has raspberries on top which gives it a delicious and flavorful taste.  This recipe is an American Thanksgiving tradition for my family.  </a:t>
            </a:r>
            <a:endParaRPr b="1" sz="12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rgbClr val="00BCD0"/>
              </a:buClr>
              <a:buFont typeface="PT Sans"/>
              <a:buNone/>
            </a:pPr>
            <a:r>
              <a:t/>
            </a:r>
            <a:endParaRPr b="1" sz="15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219" name="Google Shape;219;p37"/>
          <p:cNvPicPr preferRelativeResize="0"/>
          <p:nvPr/>
        </p:nvPicPr>
        <p:blipFill>
          <a:blip r:embed="rId3">
            <a:alphaModFix/>
          </a:blip>
          <a:stretch>
            <a:fillRect/>
          </a:stretch>
        </p:blipFill>
        <p:spPr>
          <a:xfrm>
            <a:off x="1" y="1"/>
            <a:ext cx="4601949" cy="2492726"/>
          </a:xfrm>
          <a:prstGeom prst="rect">
            <a:avLst/>
          </a:prstGeom>
          <a:noFill/>
          <a:ln>
            <a:noFill/>
          </a:ln>
        </p:spPr>
      </p:pic>
      <p:pic>
        <p:nvPicPr>
          <p:cNvPr id="220" name="Google Shape;220;p37"/>
          <p:cNvPicPr preferRelativeResize="0"/>
          <p:nvPr/>
        </p:nvPicPr>
        <p:blipFill rotWithShape="1">
          <a:blip r:embed="rId4">
            <a:alphaModFix/>
          </a:blip>
          <a:srcRect b="0" l="0" r="0" t="12349"/>
          <a:stretch/>
        </p:blipFill>
        <p:spPr>
          <a:xfrm>
            <a:off x="4706100" y="2748300"/>
            <a:ext cx="4437900" cy="2395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8"/>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CREPES</a:t>
            </a:r>
            <a:endParaRPr sz="800"/>
          </a:p>
        </p:txBody>
      </p:sp>
      <p:sp>
        <p:nvSpPr>
          <p:cNvPr id="226" name="Google Shape;226;p38"/>
          <p:cNvSpPr txBox="1"/>
          <p:nvPr/>
        </p:nvSpPr>
        <p:spPr>
          <a:xfrm>
            <a:off x="3195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200">
                <a:solidFill>
                  <a:schemeClr val="dk1"/>
                </a:solidFill>
              </a:rPr>
              <a:t>⅔ of a cup of whole milk</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½ a cup of all purpose flour</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Two fresh eggs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27" name="Google Shape;227;p38"/>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Anae Dorais</a:t>
            </a:r>
            <a:endParaRPr sz="600"/>
          </a:p>
        </p:txBody>
      </p:sp>
      <p:sp>
        <p:nvSpPr>
          <p:cNvPr id="228" name="Google Shape;228;p38"/>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Dessert</a:t>
            </a:r>
            <a:endParaRPr i="1" sz="600"/>
          </a:p>
        </p:txBody>
      </p:sp>
      <p:sp>
        <p:nvSpPr>
          <p:cNvPr id="229" name="Google Shape;229;p38"/>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About 6 people</a:t>
            </a:r>
            <a:endParaRPr i="1" sz="600"/>
          </a:p>
        </p:txBody>
      </p:sp>
      <p:sp>
        <p:nvSpPr>
          <p:cNvPr id="230" name="Google Shape;230;p38"/>
          <p:cNvSpPr txBox="1"/>
          <p:nvPr/>
        </p:nvSpPr>
        <p:spPr>
          <a:xfrm>
            <a:off x="6156000" y="1433650"/>
            <a:ext cx="2754000" cy="141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200">
                <a:solidFill>
                  <a:schemeClr val="dk1"/>
                </a:solidFill>
              </a:rPr>
              <a:t>2 tablespoons of whole yogurt</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 tablespoon of butter (room temperature)</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Pears (cut the pear into tiny pieces, 1 cup)</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31" name="Google Shape;231;p38"/>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AutoNum type="arabicPeriod"/>
            </a:pPr>
            <a:r>
              <a:rPr lang="es" sz="1200">
                <a:solidFill>
                  <a:schemeClr val="dk1"/>
                </a:solidFill>
              </a:rPr>
              <a:t>Mix the milk, the flour, the eggs and the batter by hand, until the batter is smooth</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Add the yogurt (if you want to have yogurt) add the pears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Preheat a flat pan on medium fire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Pour ⅓ of a cup of batter and make a flat circle of it on the pan. Once many bubbles appear, (about 1 minute) flip the crepe for another minute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Then voila! You made your crepe!</a:t>
            </a:r>
            <a:r>
              <a:rPr b="1" lang="es" sz="1200">
                <a:solidFill>
                  <a:schemeClr val="dk1"/>
                </a:solidFill>
              </a:rPr>
              <a:t> </a:t>
            </a:r>
            <a:endParaRPr sz="1200">
              <a:solidFill>
                <a:schemeClr val="dk1"/>
              </a:solidFill>
            </a:endParaRPr>
          </a:p>
          <a:p>
            <a:pPr indent="0" lvl="0" marL="457200" marR="0" rtl="0" algn="l">
              <a:lnSpc>
                <a:spcPct val="100000"/>
              </a:lnSpc>
              <a:spcBef>
                <a:spcPts val="5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Image result for pictures of crepes with pears" id="232" name="Google Shape;232;p38"/>
          <p:cNvPicPr preferRelativeResize="0"/>
          <p:nvPr/>
        </p:nvPicPr>
        <p:blipFill>
          <a:blip r:embed="rId3">
            <a:alphaModFix/>
          </a:blip>
          <a:stretch>
            <a:fillRect/>
          </a:stretch>
        </p:blipFill>
        <p:spPr>
          <a:xfrm>
            <a:off x="0" y="0"/>
            <a:ext cx="3096000" cy="5143500"/>
          </a:xfrm>
          <a:prstGeom prst="rect">
            <a:avLst/>
          </a:prstGeom>
          <a:noFill/>
          <a:ln>
            <a:noFill/>
          </a:ln>
        </p:spPr>
      </p:pic>
      <p:sp>
        <p:nvSpPr>
          <p:cNvPr id="233" name="Google Shape;233;p38">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9"/>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900">
                <a:solidFill>
                  <a:schemeClr val="dk1"/>
                </a:solidFill>
                <a:latin typeface="Open Sans"/>
                <a:ea typeface="Open Sans"/>
                <a:cs typeface="Open Sans"/>
                <a:sym typeface="Open Sans"/>
              </a:rPr>
              <a:t>SPOTLIGHT INGREDIENT: PEAR</a:t>
            </a:r>
            <a:endParaRPr sz="1800"/>
          </a:p>
          <a:p>
            <a:pPr indent="0" lvl="0" marL="0" rtl="0" algn="l">
              <a:lnSpc>
                <a:spcPct val="100000"/>
              </a:lnSpc>
              <a:spcBef>
                <a:spcPts val="0"/>
              </a:spcBef>
              <a:spcAft>
                <a:spcPts val="0"/>
              </a:spcAft>
              <a:buClr>
                <a:schemeClr val="dk1"/>
              </a:buClr>
              <a:buSzPts val="1100"/>
              <a:buFont typeface="Arial"/>
              <a:buNone/>
            </a:pPr>
            <a:r>
              <a:rPr lang="es">
                <a:solidFill>
                  <a:schemeClr val="dk1"/>
                </a:solidFill>
              </a:rPr>
              <a:t>My spotlight ingredient is a pear Its color is a greenish yellowish color and sometimes it can be hard when you bite into it or smooth. The taste can be sweet and it can be juicy. It is a fresh fruit. The part of the plant is a fruit. The pears life cycle typically harvested is from late August to early October. You have to wait about three to five months before it could get harvested, (115 to 165 days). Eating a medium pear makes 12 percent of vitamin C. </a:t>
            </a:r>
            <a:endParaRPr b="1" sz="1600">
              <a:solidFill>
                <a:schemeClr val="dk1"/>
              </a:solidFill>
            </a:endParaRPr>
          </a:p>
          <a:p>
            <a:pPr indent="0" lvl="0" marL="0" rtl="0" algn="l">
              <a:spcBef>
                <a:spcPts val="500"/>
              </a:spcBef>
              <a:spcAft>
                <a:spcPts val="0"/>
              </a:spcAft>
              <a:buClr>
                <a:schemeClr val="dk1"/>
              </a:buClr>
              <a:buSzPts val="1100"/>
              <a:buFont typeface="Arial"/>
              <a:buNone/>
            </a:pPr>
            <a:r>
              <a:rPr lang="es" sz="1200">
                <a:solidFill>
                  <a:schemeClr val="dk1"/>
                </a:solidFill>
              </a:rPr>
              <a:t> </a:t>
            </a:r>
            <a:endParaRPr b="1">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239" name="Google Shape;239;p3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2000">
                <a:solidFill>
                  <a:schemeClr val="dk1"/>
                </a:solidFill>
                <a:latin typeface="Open Sans"/>
                <a:ea typeface="Open Sans"/>
                <a:cs typeface="Open Sans"/>
                <a:sym typeface="Open Sans"/>
              </a:rPr>
              <a:t>ALL ABOUT MY RECIPE</a:t>
            </a:r>
            <a:endParaRPr sz="1900"/>
          </a:p>
          <a:p>
            <a:pPr indent="0" lvl="0" marL="0" rtl="0" algn="l">
              <a:lnSpc>
                <a:spcPct val="100000"/>
              </a:lnSpc>
              <a:spcBef>
                <a:spcPts val="0"/>
              </a:spcBef>
              <a:spcAft>
                <a:spcPts val="0"/>
              </a:spcAft>
              <a:buClr>
                <a:schemeClr val="dk1"/>
              </a:buClr>
              <a:buSzPts val="1100"/>
              <a:buFont typeface="Arial"/>
              <a:buNone/>
            </a:pPr>
            <a:r>
              <a:rPr lang="es">
                <a:solidFill>
                  <a:schemeClr val="dk1"/>
                </a:solidFill>
              </a:rPr>
              <a:t>This recipe is special to my family because my mom makes it and sometimes I help her and we do it together. We also eat them together for breakfast. My family enjoys this recipe because it’s a family recipe which sometimes can have an extra ingredient on it like yogurt or many fruits. I don’t think this recipe is from a particular food culture. In my opinion, the way my mom puts yogurt or fruits inside the crepe is delicious. </a:t>
            </a:r>
            <a:endParaRPr>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descr="Image result for pictures of pears" id="240" name="Google Shape;240;p39"/>
          <p:cNvPicPr preferRelativeResize="0"/>
          <p:nvPr/>
        </p:nvPicPr>
        <p:blipFill rotWithShape="1">
          <a:blip r:embed="rId3">
            <a:alphaModFix/>
          </a:blip>
          <a:srcRect b="10538" l="0" r="0" t="0"/>
          <a:stretch/>
        </p:blipFill>
        <p:spPr>
          <a:xfrm>
            <a:off x="0" y="-50500"/>
            <a:ext cx="4437900" cy="2471950"/>
          </a:xfrm>
          <a:prstGeom prst="rect">
            <a:avLst/>
          </a:prstGeom>
          <a:noFill/>
          <a:ln>
            <a:noFill/>
          </a:ln>
        </p:spPr>
      </p:pic>
      <p:pic>
        <p:nvPicPr>
          <p:cNvPr descr="Image result for pictures of pears" id="241" name="Google Shape;241;p39"/>
          <p:cNvPicPr preferRelativeResize="0"/>
          <p:nvPr/>
        </p:nvPicPr>
        <p:blipFill rotWithShape="1">
          <a:blip r:embed="rId4">
            <a:alphaModFix/>
          </a:blip>
          <a:srcRect b="38458" l="1210" r="-1209" t="9891"/>
          <a:stretch/>
        </p:blipFill>
        <p:spPr>
          <a:xfrm>
            <a:off x="4706100" y="2651900"/>
            <a:ext cx="4437900" cy="2471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0"/>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Tomatoes and Scrambled Egg</a:t>
            </a:r>
            <a:endParaRPr sz="2400"/>
          </a:p>
        </p:txBody>
      </p:sp>
      <p:sp>
        <p:nvSpPr>
          <p:cNvPr id="247" name="Google Shape;247;p40"/>
          <p:cNvSpPr txBox="1"/>
          <p:nvPr/>
        </p:nvSpPr>
        <p:spPr>
          <a:xfrm>
            <a:off x="3195000" y="1007953"/>
            <a:ext cx="2754000" cy="151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3 ripe tomatoes</a:t>
            </a:r>
            <a:endParaRPr/>
          </a:p>
          <a:p>
            <a:pPr indent="-330200" lvl="0" marL="457200" marR="0" rtl="0" algn="l">
              <a:lnSpc>
                <a:spcPct val="100000"/>
              </a:lnSpc>
              <a:spcBef>
                <a:spcPts val="0"/>
              </a:spcBef>
              <a:spcAft>
                <a:spcPts val="0"/>
              </a:spcAft>
              <a:buClr>
                <a:srgbClr val="000000"/>
              </a:buClr>
              <a:buSzPts val="1600"/>
              <a:buFont typeface="Open Sans"/>
              <a:buChar char="●"/>
            </a:pPr>
            <a:r>
              <a:rPr lang="es"/>
              <a:t>3 eggs</a:t>
            </a:r>
            <a:endParaRPr/>
          </a:p>
          <a:p>
            <a:pPr indent="-330200" lvl="0" marL="457200" marR="0" rtl="0" algn="l">
              <a:lnSpc>
                <a:spcPct val="100000"/>
              </a:lnSpc>
              <a:spcBef>
                <a:spcPts val="0"/>
              </a:spcBef>
              <a:spcAft>
                <a:spcPts val="0"/>
              </a:spcAft>
              <a:buClr>
                <a:srgbClr val="000000"/>
              </a:buClr>
              <a:buSzPts val="1600"/>
              <a:buFont typeface="Open Sans"/>
              <a:buChar char="●"/>
            </a:pPr>
            <a:r>
              <a:rPr lang="es"/>
              <a:t>3 cloves garlic, sliced</a:t>
            </a:r>
            <a:endParaRPr/>
          </a:p>
          <a:p>
            <a:pPr indent="-317500" lvl="0" marL="457200" rtl="0" algn="l">
              <a:spcBef>
                <a:spcPts val="0"/>
              </a:spcBef>
              <a:spcAft>
                <a:spcPts val="0"/>
              </a:spcAft>
              <a:buSzPts val="1400"/>
              <a:buChar char="●"/>
            </a:pPr>
            <a:r>
              <a:rPr lang="es">
                <a:solidFill>
                  <a:schemeClr val="dk1"/>
                </a:solidFill>
              </a:rPr>
              <a:t>2 tablespoons + 1 teaspoon vegetable oil</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48" name="Google Shape;248;p40"/>
          <p:cNvSpPr txBox="1"/>
          <p:nvPr/>
        </p:nvSpPr>
        <p:spPr>
          <a:xfrm>
            <a:off x="3219750" y="538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800">
                <a:latin typeface="Open Sans"/>
                <a:ea typeface="Open Sans"/>
                <a:cs typeface="Open Sans"/>
                <a:sym typeface="Open Sans"/>
              </a:rPr>
              <a:t>Jolin Zheng</a:t>
            </a:r>
            <a:endParaRPr sz="1800"/>
          </a:p>
        </p:txBody>
      </p:sp>
      <p:sp>
        <p:nvSpPr>
          <p:cNvPr id="249" name="Google Shape;249;p40"/>
          <p:cNvSpPr txBox="1"/>
          <p:nvPr/>
        </p:nvSpPr>
        <p:spPr>
          <a:xfrm>
            <a:off x="3219750" y="821950"/>
            <a:ext cx="2025000" cy="306900"/>
          </a:xfrm>
          <a:prstGeom prst="rect">
            <a:avLst/>
          </a:prstGeom>
          <a:noFill/>
          <a:ln>
            <a:noFill/>
          </a:ln>
        </p:spPr>
        <p:txBody>
          <a:bodyPr anchorCtr="0" anchor="ctr" bIns="91425" lIns="91425" spcFirstLastPara="1" rIns="91425" wrap="square" tIns="91425">
            <a:noAutofit/>
          </a:bodyPr>
          <a:lstStyle/>
          <a:p>
            <a:pPr indent="45720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Entrée</a:t>
            </a:r>
            <a:endParaRPr i="1" sz="600"/>
          </a:p>
        </p:txBody>
      </p:sp>
      <p:sp>
        <p:nvSpPr>
          <p:cNvPr id="250" name="Google Shape;250;p40"/>
          <p:cNvSpPr txBox="1"/>
          <p:nvPr/>
        </p:nvSpPr>
        <p:spPr>
          <a:xfrm>
            <a:off x="6801150" y="8324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For 2 people</a:t>
            </a:r>
            <a:endParaRPr i="1" sz="600"/>
          </a:p>
        </p:txBody>
      </p:sp>
      <p:sp>
        <p:nvSpPr>
          <p:cNvPr id="251" name="Google Shape;251;p40"/>
          <p:cNvSpPr txBox="1"/>
          <p:nvPr/>
        </p:nvSpPr>
        <p:spPr>
          <a:xfrm>
            <a:off x="6106500" y="713802"/>
            <a:ext cx="2754000" cy="166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p>
          <a:p>
            <a:pPr indent="-330200" lvl="0" marL="457200" marR="0" rtl="0" algn="l">
              <a:lnSpc>
                <a:spcPct val="100000"/>
              </a:lnSpc>
              <a:spcBef>
                <a:spcPts val="600"/>
              </a:spcBef>
              <a:spcAft>
                <a:spcPts val="0"/>
              </a:spcAft>
              <a:buSzPts val="1600"/>
              <a:buFont typeface="Open Sans"/>
              <a:buChar char="●"/>
            </a:pPr>
            <a:r>
              <a:rPr lang="es"/>
              <a:t>1 tablespoon water</a:t>
            </a:r>
            <a:endParaRPr/>
          </a:p>
          <a:p>
            <a:pPr indent="-330200" lvl="0" marL="457200" marR="165100" rtl="0" algn="l">
              <a:lnSpc>
                <a:spcPct val="100000"/>
              </a:lnSpc>
              <a:spcBef>
                <a:spcPts val="0"/>
              </a:spcBef>
              <a:spcAft>
                <a:spcPts val="0"/>
              </a:spcAft>
              <a:buSzPts val="1600"/>
              <a:buFont typeface="Open Sans"/>
              <a:buChar char="●"/>
            </a:pPr>
            <a:r>
              <a:rPr lang="es"/>
              <a:t>1 pinch sugar</a:t>
            </a:r>
            <a:endParaRPr/>
          </a:p>
          <a:p>
            <a:pPr indent="-330200" lvl="0" marL="457200" marR="165100" rtl="0" algn="l">
              <a:lnSpc>
                <a:spcPct val="100000"/>
              </a:lnSpc>
              <a:spcBef>
                <a:spcPts val="0"/>
              </a:spcBef>
              <a:spcAft>
                <a:spcPts val="0"/>
              </a:spcAft>
              <a:buSzPts val="1600"/>
              <a:buFont typeface="Open Sans"/>
              <a:buChar char="●"/>
            </a:pPr>
            <a:r>
              <a:rPr lang="es">
                <a:solidFill>
                  <a:schemeClr val="dk1"/>
                </a:solidFill>
              </a:rPr>
              <a:t>chopped spring onion (for garnishing, optional)</a:t>
            </a:r>
            <a:endParaRPr b="0" i="0" sz="1600" u="none" cap="none" strike="noStrike">
              <a:solidFill>
                <a:srgbClr val="000000"/>
              </a:solidFill>
              <a:latin typeface="Open Sans"/>
              <a:ea typeface="Open Sans"/>
              <a:cs typeface="Open Sans"/>
              <a:sym typeface="Open Sans"/>
            </a:endParaRPr>
          </a:p>
        </p:txBody>
      </p:sp>
      <p:sp>
        <p:nvSpPr>
          <p:cNvPr id="252" name="Google Shape;252;p40"/>
          <p:cNvSpPr txBox="1"/>
          <p:nvPr/>
        </p:nvSpPr>
        <p:spPr>
          <a:xfrm>
            <a:off x="3219750" y="2581725"/>
            <a:ext cx="5924400" cy="248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43499" lvl="0" marL="179999" marR="0" rtl="0" algn="l">
              <a:lnSpc>
                <a:spcPct val="100000"/>
              </a:lnSpc>
              <a:spcBef>
                <a:spcPts val="0"/>
              </a:spcBef>
              <a:spcAft>
                <a:spcPts val="0"/>
              </a:spcAft>
              <a:buSzPts val="1000"/>
              <a:buFont typeface="Open Sans"/>
              <a:buAutoNum type="arabicPeriod"/>
            </a:pPr>
            <a:r>
              <a:rPr lang="es" sz="1100"/>
              <a:t>Peel off the skin of the tomatoes (see note). Then cut them into small chunks.</a:t>
            </a:r>
            <a:endParaRPr sz="1100"/>
          </a:p>
          <a:p>
            <a:pPr indent="-243499" lvl="0" marL="179999" marR="0" rtl="0" algn="l">
              <a:lnSpc>
                <a:spcPct val="100000"/>
              </a:lnSpc>
              <a:spcBef>
                <a:spcPts val="0"/>
              </a:spcBef>
              <a:spcAft>
                <a:spcPts val="0"/>
              </a:spcAft>
              <a:buSzPts val="1000"/>
              <a:buFont typeface="Open Sans"/>
              <a:buAutoNum type="arabicPeriod"/>
            </a:pPr>
            <a:r>
              <a:rPr lang="es" sz="1100"/>
              <a:t>Beat the eggs with 1 tablespoon of water.</a:t>
            </a:r>
            <a:endParaRPr sz="1100"/>
          </a:p>
          <a:p>
            <a:pPr indent="-243499" lvl="0" marL="179999" marR="0" rtl="0" algn="l">
              <a:lnSpc>
                <a:spcPct val="100000"/>
              </a:lnSpc>
              <a:spcBef>
                <a:spcPts val="0"/>
              </a:spcBef>
              <a:spcAft>
                <a:spcPts val="0"/>
              </a:spcAft>
              <a:buSzPts val="1000"/>
              <a:buFont typeface="Open Sans"/>
              <a:buAutoNum type="arabicPeriod"/>
            </a:pPr>
            <a:r>
              <a:rPr lang="es" sz="1100"/>
              <a:t>Heat 2 tablespoons of oil in a wok (or a frying pan) on high heat. Pour in eggs when oil smokes. When the edge is cooked, push to one side to let uncooked part touch the bottom of the wok. Take the egg out as soon as there is no more liquid (do not overcook).</a:t>
            </a:r>
            <a:endParaRPr sz="1100"/>
          </a:p>
          <a:p>
            <a:pPr indent="-243499" lvl="0" marL="179999" marR="0" rtl="0" algn="l">
              <a:lnSpc>
                <a:spcPct val="100000"/>
              </a:lnSpc>
              <a:spcBef>
                <a:spcPts val="0"/>
              </a:spcBef>
              <a:spcAft>
                <a:spcPts val="0"/>
              </a:spcAft>
              <a:buSzPts val="1000"/>
              <a:buFont typeface="Open Sans"/>
              <a:buAutoNum type="arabicPeriod"/>
            </a:pPr>
            <a:r>
              <a:rPr lang="es" sz="1100"/>
              <a:t>Put 1 teaspoon of oil to the same wok, cook tomato and garlic on medium heat until tomato is a little mushy.</a:t>
            </a:r>
            <a:endParaRPr sz="1100"/>
          </a:p>
          <a:p>
            <a:pPr indent="-243499" lvl="0" marL="179999" marR="0" rtl="0" algn="l">
              <a:lnSpc>
                <a:spcPct val="100000"/>
              </a:lnSpc>
              <a:spcBef>
                <a:spcPts val="0"/>
              </a:spcBef>
              <a:spcAft>
                <a:spcPts val="0"/>
              </a:spcAft>
              <a:buSzPts val="1000"/>
              <a:buFont typeface="Open Sans"/>
              <a:buAutoNum type="arabicPeriod"/>
            </a:pPr>
            <a:r>
              <a:rPr lang="es" sz="1100"/>
              <a:t>Add cooked egg. Roughly break up the egg with the end of a spatula. Sprinkle salt and sugar, then give everything a quick stir.</a:t>
            </a:r>
            <a:endParaRPr sz="1100"/>
          </a:p>
          <a:p>
            <a:pPr indent="-243499" lvl="0" marL="179999" marR="0" rtl="0" algn="l">
              <a:lnSpc>
                <a:spcPct val="100000"/>
              </a:lnSpc>
              <a:spcBef>
                <a:spcPts val="0"/>
              </a:spcBef>
              <a:spcAft>
                <a:spcPts val="0"/>
              </a:spcAft>
              <a:buSzPts val="1000"/>
              <a:buFont typeface="Open Sans"/>
              <a:buAutoNum type="arabicPeriod"/>
            </a:pPr>
            <a:r>
              <a:rPr lang="es" sz="1100"/>
              <a:t>Garnish with spring onion before serving if you wish.</a:t>
            </a:r>
            <a:endParaRPr sz="1100"/>
          </a:p>
          <a:p>
            <a:pPr indent="0" lvl="0" marL="457200" marR="0" rtl="0" algn="l">
              <a:lnSpc>
                <a:spcPct val="100000"/>
              </a:lnSpc>
              <a:spcBef>
                <a:spcPts val="0"/>
              </a:spcBef>
              <a:spcAft>
                <a:spcPts val="0"/>
              </a:spcAft>
              <a:buNone/>
            </a:pPr>
            <a:r>
              <a:rPr lang="es" sz="1100"/>
              <a:t>Notes:Cut a small cross on each tomato. Place them in very hot water. Take them out when you see the cut split. Pull the skin off when cool enough to touch.</a:t>
            </a:r>
            <a:endParaRPr sz="1100"/>
          </a:p>
          <a:p>
            <a:pPr indent="-179999" lvl="0" marL="179999" marR="0" rtl="0" algn="l">
              <a:lnSpc>
                <a:spcPct val="100000"/>
              </a:lnSpc>
              <a:spcBef>
                <a:spcPts val="0"/>
              </a:spcBef>
              <a:spcAft>
                <a:spcPts val="0"/>
              </a:spcAft>
              <a:buNone/>
            </a:pPr>
            <a:r>
              <a:t/>
            </a:r>
            <a:endParaRPr sz="1100"/>
          </a:p>
          <a:p>
            <a:pPr indent="-179999" lvl="0" marL="179999" marR="0" rtl="0" algn="l">
              <a:lnSpc>
                <a:spcPct val="100000"/>
              </a:lnSpc>
              <a:spcBef>
                <a:spcPts val="600"/>
              </a:spcBef>
              <a:spcAft>
                <a:spcPts val="0"/>
              </a:spcAft>
              <a:buNone/>
            </a:pPr>
            <a:r>
              <a:t/>
            </a:r>
            <a:endParaRPr/>
          </a:p>
          <a:p>
            <a:pPr indent="-45720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253" name="Google Shape;253;p40"/>
          <p:cNvPicPr preferRelativeResize="0"/>
          <p:nvPr/>
        </p:nvPicPr>
        <p:blipFill rotWithShape="1">
          <a:blip r:embed="rId3">
            <a:alphaModFix/>
          </a:blip>
          <a:srcRect b="0" l="31170" r="29217" t="0"/>
          <a:stretch/>
        </p:blipFill>
        <p:spPr>
          <a:xfrm>
            <a:off x="0" y="0"/>
            <a:ext cx="3109800" cy="5143500"/>
          </a:xfrm>
          <a:prstGeom prst="rect">
            <a:avLst/>
          </a:prstGeom>
          <a:noFill/>
          <a:ln>
            <a:noFill/>
          </a:ln>
        </p:spPr>
      </p:pic>
      <p:sp>
        <p:nvSpPr>
          <p:cNvPr id="254" name="Google Shape;254;p40">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1"/>
          <p:cNvSpPr txBox="1"/>
          <p:nvPr/>
        </p:nvSpPr>
        <p:spPr>
          <a:xfrm>
            <a:off x="400225" y="329525"/>
            <a:ext cx="4543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TOMATOES</a:t>
            </a:r>
            <a:endParaRPr b="1" i="0" sz="2300" u="none" cap="none" strike="noStrike">
              <a:solidFill>
                <a:srgbClr val="000000"/>
              </a:solidFill>
              <a:latin typeface="Open Sans"/>
              <a:ea typeface="Open Sans"/>
              <a:cs typeface="Open Sans"/>
              <a:sym typeface="Open Sans"/>
            </a:endParaRPr>
          </a:p>
        </p:txBody>
      </p:sp>
      <p:sp>
        <p:nvSpPr>
          <p:cNvPr id="260" name="Google Shape;260;p41"/>
          <p:cNvSpPr txBox="1"/>
          <p:nvPr/>
        </p:nvSpPr>
        <p:spPr>
          <a:xfrm>
            <a:off x="400225" y="1276475"/>
            <a:ext cx="4815300" cy="341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chemeClr val="dk1"/>
                </a:solidFill>
              </a:rPr>
              <a:t>My spotlight ingredient is tomatoes. Tomatoes is red fruit that is oval shaped. Tomatoes needs 6 hours of sunlight each day to grow. The benefits of eating tomatoes is that it reduces risk of heart disease and cancer, tomatoes are also a great source of vitamin C, potassium, folate, and vitamin K.</a:t>
            </a:r>
            <a:r>
              <a:rPr lang="es" sz="1800">
                <a:solidFill>
                  <a:srgbClr val="222222"/>
                </a:solidFill>
                <a:highlight>
                  <a:srgbClr val="FFFFFF"/>
                </a:highlight>
              </a:rPr>
              <a:t>Tomatoes take 6 to 8 week to grow from seed to tomatoes. </a:t>
            </a:r>
            <a:r>
              <a:rPr lang="es" sz="1800">
                <a:solidFill>
                  <a:srgbClr val="222222"/>
                </a:solidFill>
              </a:rPr>
              <a:t>Germination in warm temperatures 68 to 75 Fahrenheit for 5 to 12 days 6 hour of sunlight. Day of harvest 65 to 85 days after planting.</a:t>
            </a:r>
            <a:endParaRPr sz="1800">
              <a:solidFill>
                <a:schemeClr val="dk1"/>
              </a:solidFill>
            </a:endParaRPr>
          </a:p>
        </p:txBody>
      </p:sp>
      <p:pic>
        <p:nvPicPr>
          <p:cNvPr id="261" name="Google Shape;261;p41"/>
          <p:cNvPicPr preferRelativeResize="0"/>
          <p:nvPr/>
        </p:nvPicPr>
        <p:blipFill rotWithShape="1">
          <a:blip r:embed="rId3">
            <a:alphaModFix/>
          </a:blip>
          <a:srcRect b="0" l="22277" r="22277" t="0"/>
          <a:stretch/>
        </p:blipFill>
        <p:spPr>
          <a:xfrm>
            <a:off x="5215525" y="0"/>
            <a:ext cx="39285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Google Shape;266;p42"/>
          <p:cNvPicPr preferRelativeResize="0"/>
          <p:nvPr/>
        </p:nvPicPr>
        <p:blipFill rotWithShape="1">
          <a:blip r:embed="rId3">
            <a:alphaModFix/>
          </a:blip>
          <a:srcRect b="0" l="5704" r="5713" t="0"/>
          <a:stretch/>
        </p:blipFill>
        <p:spPr>
          <a:xfrm>
            <a:off x="0" y="0"/>
            <a:ext cx="3250200" cy="5143500"/>
          </a:xfrm>
          <a:prstGeom prst="rect">
            <a:avLst/>
          </a:prstGeom>
          <a:noFill/>
          <a:ln>
            <a:noFill/>
          </a:ln>
        </p:spPr>
      </p:pic>
      <p:sp>
        <p:nvSpPr>
          <p:cNvPr id="267" name="Google Shape;267;p42"/>
          <p:cNvSpPr txBox="1"/>
          <p:nvPr/>
        </p:nvSpPr>
        <p:spPr>
          <a:xfrm>
            <a:off x="3250125" y="905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600">
                <a:latin typeface="Open Sans"/>
                <a:ea typeface="Open Sans"/>
                <a:cs typeface="Open Sans"/>
                <a:sym typeface="Open Sans"/>
              </a:rPr>
              <a:t>STRAWBERRY BANANA SMOOTHIE</a:t>
            </a:r>
            <a:r>
              <a:rPr b="1" lang="es" sz="3800">
                <a:latin typeface="Open Sans"/>
                <a:ea typeface="Open Sans"/>
                <a:cs typeface="Open Sans"/>
                <a:sym typeface="Open Sans"/>
              </a:rPr>
              <a:t> </a:t>
            </a:r>
            <a:endParaRPr sz="3800"/>
          </a:p>
        </p:txBody>
      </p:sp>
      <p:sp>
        <p:nvSpPr>
          <p:cNvPr id="268" name="Google Shape;268;p42"/>
          <p:cNvSpPr txBox="1"/>
          <p:nvPr/>
        </p:nvSpPr>
        <p:spPr>
          <a:xfrm>
            <a:off x="3250125" y="1433650"/>
            <a:ext cx="29667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700">
                <a:latin typeface="Open Sans"/>
                <a:ea typeface="Open Sans"/>
                <a:cs typeface="Open Sans"/>
                <a:sym typeface="Open Sans"/>
              </a:rPr>
              <a:t>INGREDIENTS:</a:t>
            </a:r>
            <a:endParaRPr b="1" sz="1700">
              <a:latin typeface="Open Sans"/>
              <a:ea typeface="Open Sans"/>
              <a:cs typeface="Open Sans"/>
              <a:sym typeface="Open Sans"/>
            </a:endParaRPr>
          </a:p>
          <a:p>
            <a:pPr indent="-336550" lvl="0" marL="457200" marR="0" rtl="0" algn="l">
              <a:lnSpc>
                <a:spcPct val="100000"/>
              </a:lnSpc>
              <a:spcBef>
                <a:spcPts val="0"/>
              </a:spcBef>
              <a:spcAft>
                <a:spcPts val="0"/>
              </a:spcAft>
              <a:buClr>
                <a:srgbClr val="000000"/>
              </a:buClr>
              <a:buSzPts val="1700"/>
              <a:buFont typeface="Open Sans"/>
              <a:buChar char="●"/>
            </a:pPr>
            <a:r>
              <a:rPr lang="es" sz="1700"/>
              <a:t>1 fresh banana peeled </a:t>
            </a:r>
            <a:endParaRPr sz="1700"/>
          </a:p>
          <a:p>
            <a:pPr indent="-336550" lvl="0" marL="457200" marR="0" rtl="0" algn="l">
              <a:lnSpc>
                <a:spcPct val="100000"/>
              </a:lnSpc>
              <a:spcBef>
                <a:spcPts val="0"/>
              </a:spcBef>
              <a:spcAft>
                <a:spcPts val="0"/>
              </a:spcAft>
              <a:buClr>
                <a:srgbClr val="000000"/>
              </a:buClr>
              <a:buSzPts val="1700"/>
              <a:buFont typeface="Open Sans"/>
              <a:buChar char="●"/>
            </a:pPr>
            <a:r>
              <a:rPr lang="es" sz="1700"/>
              <a:t>1 cup milk</a:t>
            </a:r>
            <a:endParaRPr sz="1700"/>
          </a:p>
          <a:p>
            <a:pPr indent="-336550" lvl="0" marL="457200" marR="0" rtl="0" algn="l">
              <a:lnSpc>
                <a:spcPct val="100000"/>
              </a:lnSpc>
              <a:spcBef>
                <a:spcPts val="0"/>
              </a:spcBef>
              <a:spcAft>
                <a:spcPts val="0"/>
              </a:spcAft>
              <a:buClr>
                <a:srgbClr val="000000"/>
              </a:buClr>
              <a:buSzPts val="1700"/>
              <a:buFont typeface="Open Sans"/>
              <a:buChar char="●"/>
            </a:pPr>
            <a:r>
              <a:rPr lang="es" sz="1700"/>
              <a:t>2 cup frozen strawberries </a:t>
            </a:r>
            <a:endParaRPr sz="1700"/>
          </a:p>
          <a:p>
            <a:pPr indent="0" lvl="0" marL="0" marR="0" rtl="0" algn="l">
              <a:lnSpc>
                <a:spcPct val="100000"/>
              </a:lnSpc>
              <a:spcBef>
                <a:spcPts val="60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
        <p:nvSpPr>
          <p:cNvPr id="269" name="Google Shape;269;p42"/>
          <p:cNvSpPr txBox="1"/>
          <p:nvPr/>
        </p:nvSpPr>
        <p:spPr>
          <a:xfrm>
            <a:off x="3715550" y="561075"/>
            <a:ext cx="49056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Asher Cohen</a:t>
            </a:r>
            <a:endParaRPr sz="600"/>
          </a:p>
        </p:txBody>
      </p:sp>
      <p:sp>
        <p:nvSpPr>
          <p:cNvPr id="270" name="Google Shape;270;p42"/>
          <p:cNvSpPr txBox="1"/>
          <p:nvPr/>
        </p:nvSpPr>
        <p:spPr>
          <a:xfrm>
            <a:off x="3219750" y="974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Beverage </a:t>
            </a:r>
            <a:endParaRPr i="1" sz="600"/>
          </a:p>
        </p:txBody>
      </p:sp>
      <p:sp>
        <p:nvSpPr>
          <p:cNvPr id="271" name="Google Shape;271;p42"/>
          <p:cNvSpPr txBox="1"/>
          <p:nvPr/>
        </p:nvSpPr>
        <p:spPr>
          <a:xfrm>
            <a:off x="6533450" y="1001650"/>
            <a:ext cx="24732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1 </a:t>
            </a:r>
            <a:endParaRPr i="1" sz="600"/>
          </a:p>
        </p:txBody>
      </p:sp>
      <p:sp>
        <p:nvSpPr>
          <p:cNvPr id="272" name="Google Shape;272;p42"/>
          <p:cNvSpPr txBox="1"/>
          <p:nvPr/>
        </p:nvSpPr>
        <p:spPr>
          <a:xfrm>
            <a:off x="6216750" y="1389938"/>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900">
              <a:latin typeface="Open Sans"/>
              <a:ea typeface="Open Sans"/>
              <a:cs typeface="Open Sans"/>
              <a:sym typeface="Open Sans"/>
            </a:endParaRPr>
          </a:p>
          <a:p>
            <a:pPr indent="-349250" lvl="0" marL="457200" marR="0" rtl="0" algn="l">
              <a:lnSpc>
                <a:spcPct val="100000"/>
              </a:lnSpc>
              <a:spcBef>
                <a:spcPts val="0"/>
              </a:spcBef>
              <a:spcAft>
                <a:spcPts val="0"/>
              </a:spcAft>
              <a:buClr>
                <a:srgbClr val="000000"/>
              </a:buClr>
              <a:buSzPts val="1900"/>
              <a:buFont typeface="Open Sans"/>
              <a:buChar char="●"/>
            </a:pPr>
            <a:r>
              <a:rPr lang="es" sz="1700"/>
              <a:t>1 cup ice </a:t>
            </a:r>
            <a:endParaRPr sz="1700"/>
          </a:p>
          <a:p>
            <a:pPr indent="-349250" lvl="0" marL="457200" marR="0" rtl="0" algn="l">
              <a:lnSpc>
                <a:spcPct val="100000"/>
              </a:lnSpc>
              <a:spcBef>
                <a:spcPts val="0"/>
              </a:spcBef>
              <a:spcAft>
                <a:spcPts val="0"/>
              </a:spcAft>
              <a:buClr>
                <a:srgbClr val="000000"/>
              </a:buClr>
              <a:buSzPts val="1900"/>
              <a:buFont typeface="Open Sans"/>
              <a:buChar char="●"/>
            </a:pPr>
            <a:r>
              <a:rPr lang="es" sz="1700"/>
              <a:t>1 tablespoon chocolate sauce</a:t>
            </a:r>
            <a:endParaRPr sz="1700"/>
          </a:p>
          <a:p>
            <a:pPr indent="-349250" lvl="0" marL="457200" marR="0" rtl="0" algn="l">
              <a:lnSpc>
                <a:spcPct val="100000"/>
              </a:lnSpc>
              <a:spcBef>
                <a:spcPts val="0"/>
              </a:spcBef>
              <a:spcAft>
                <a:spcPts val="0"/>
              </a:spcAft>
              <a:buClr>
                <a:srgbClr val="000000"/>
              </a:buClr>
              <a:buSzPts val="1900"/>
              <a:buFont typeface="Open Sans"/>
              <a:buChar char="●"/>
            </a:pPr>
            <a:r>
              <a:rPr lang="es" sz="1700"/>
              <a:t>1 single ladies playing </a:t>
            </a:r>
            <a:endParaRPr sz="17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73" name="Google Shape;273;p42"/>
          <p:cNvSpPr txBox="1"/>
          <p:nvPr/>
        </p:nvSpPr>
        <p:spPr>
          <a:xfrm>
            <a:off x="3395000" y="3018300"/>
            <a:ext cx="54657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74650" lvl="0" marL="457200" marR="0" rtl="0" algn="l">
              <a:lnSpc>
                <a:spcPct val="100000"/>
              </a:lnSpc>
              <a:spcBef>
                <a:spcPts val="0"/>
              </a:spcBef>
              <a:spcAft>
                <a:spcPts val="0"/>
              </a:spcAft>
              <a:buClr>
                <a:srgbClr val="000000"/>
              </a:buClr>
              <a:buSzPts val="2300"/>
              <a:buFont typeface="Open Sans"/>
              <a:buAutoNum type="arabicPeriod"/>
            </a:pPr>
            <a:r>
              <a:rPr lang="es" sz="2100"/>
              <a:t>Dip fruit in chocolate sauce </a:t>
            </a:r>
            <a:endParaRPr sz="2100"/>
          </a:p>
          <a:p>
            <a:pPr indent="-374650" lvl="0" marL="457200" marR="0" rtl="0" algn="l">
              <a:lnSpc>
                <a:spcPct val="100000"/>
              </a:lnSpc>
              <a:spcBef>
                <a:spcPts val="0"/>
              </a:spcBef>
              <a:spcAft>
                <a:spcPts val="0"/>
              </a:spcAft>
              <a:buClr>
                <a:srgbClr val="000000"/>
              </a:buClr>
              <a:buSzPts val="2300"/>
              <a:buFont typeface="Open Sans"/>
              <a:buAutoNum type="arabicPeriod"/>
            </a:pPr>
            <a:r>
              <a:rPr lang="es" sz="2100"/>
              <a:t>Blend</a:t>
            </a:r>
            <a:endParaRPr sz="2100"/>
          </a:p>
          <a:p>
            <a:pPr indent="-374650" lvl="0" marL="457200" marR="0" rtl="0" algn="l">
              <a:lnSpc>
                <a:spcPct val="100000"/>
              </a:lnSpc>
              <a:spcBef>
                <a:spcPts val="0"/>
              </a:spcBef>
              <a:spcAft>
                <a:spcPts val="0"/>
              </a:spcAft>
              <a:buClr>
                <a:srgbClr val="000000"/>
              </a:buClr>
              <a:buSzPts val="2300"/>
              <a:buFont typeface="Open Sans"/>
              <a:buAutoNum type="arabicPeriod"/>
            </a:pPr>
            <a:r>
              <a:rPr lang="es" sz="2100"/>
              <a:t>Done</a:t>
            </a:r>
            <a:endParaRPr sz="21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74" name="Google Shape;274;p42">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id="279" name="Google Shape;279;p43"/>
          <p:cNvPicPr preferRelativeResize="0"/>
          <p:nvPr/>
        </p:nvPicPr>
        <p:blipFill rotWithShape="1">
          <a:blip r:embed="rId3">
            <a:alphaModFix/>
          </a:blip>
          <a:srcRect b="0" l="25000" r="25000" t="0"/>
          <a:stretch/>
        </p:blipFill>
        <p:spPr>
          <a:xfrm>
            <a:off x="5487825" y="0"/>
            <a:ext cx="3718200" cy="5184900"/>
          </a:xfrm>
          <a:prstGeom prst="rect">
            <a:avLst/>
          </a:prstGeom>
          <a:noFill/>
          <a:ln>
            <a:noFill/>
          </a:ln>
        </p:spPr>
      </p:pic>
      <p:sp>
        <p:nvSpPr>
          <p:cNvPr id="280" name="Google Shape;280;p43"/>
          <p:cNvSpPr txBox="1"/>
          <p:nvPr/>
        </p:nvSpPr>
        <p:spPr>
          <a:xfrm>
            <a:off x="2949950" y="8966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t/>
            </a:r>
            <a:endParaRPr/>
          </a:p>
        </p:txBody>
      </p:sp>
      <p:sp>
        <p:nvSpPr>
          <p:cNvPr id="281" name="Google Shape;281;p43"/>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100">
                <a:latin typeface="Open Sans"/>
                <a:ea typeface="Open Sans"/>
                <a:cs typeface="Open Sans"/>
                <a:sym typeface="Open Sans"/>
              </a:rPr>
              <a:t>SPOTLIGHT INGREDIENT: Strawberries</a:t>
            </a:r>
            <a:r>
              <a:rPr b="1" lang="es" sz="2600">
                <a:latin typeface="Open Sans"/>
                <a:ea typeface="Open Sans"/>
                <a:cs typeface="Open Sans"/>
                <a:sym typeface="Open Sans"/>
              </a:rPr>
              <a:t> </a:t>
            </a:r>
            <a:endParaRPr b="1" i="0" sz="2600" u="none" cap="none" strike="noStrike">
              <a:solidFill>
                <a:srgbClr val="000000"/>
              </a:solidFill>
              <a:latin typeface="Open Sans"/>
              <a:ea typeface="Open Sans"/>
              <a:cs typeface="Open Sans"/>
              <a:sym typeface="Open Sans"/>
            </a:endParaRPr>
          </a:p>
        </p:txBody>
      </p:sp>
      <p:sp>
        <p:nvSpPr>
          <p:cNvPr id="282" name="Google Shape;282;p43"/>
          <p:cNvSpPr txBox="1"/>
          <p:nvPr/>
        </p:nvSpPr>
        <p:spPr>
          <a:xfrm>
            <a:off x="202800" y="896675"/>
            <a:ext cx="44508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Font typeface="Arial"/>
              <a:buNone/>
            </a:pPr>
            <a:r>
              <a:rPr lang="es" sz="2500"/>
              <a:t>Strawberries are amazing when they are fresh. They act like arrows of sweetness that seep into your heart. Strawberries need a couple months after they are planted to be picked bu</a:t>
            </a:r>
            <a:r>
              <a:rPr lang="es" sz="2500">
                <a:latin typeface="Open Sans"/>
                <a:ea typeface="Open Sans"/>
                <a:cs typeface="Open Sans"/>
                <a:sym typeface="Open Sans"/>
              </a:rPr>
              <a:t>t</a:t>
            </a:r>
            <a:r>
              <a:rPr lang="es" sz="2500"/>
              <a:t> once they are delicious.</a:t>
            </a:r>
            <a:endParaRPr i="0" sz="2500" u="none" cap="none" strike="noStrike">
              <a:solidFill>
                <a:srgbClr val="000000"/>
              </a:solidFill>
            </a:endParaRPr>
          </a:p>
          <a:p>
            <a:pPr indent="0" lvl="0" marL="0" marR="0" rtl="0" algn="l">
              <a:lnSpc>
                <a:spcPct val="100000"/>
              </a:lnSpc>
              <a:spcBef>
                <a:spcPts val="0"/>
              </a:spcBef>
              <a:spcAft>
                <a:spcPts val="0"/>
              </a:spcAft>
              <a:buClr>
                <a:srgbClr val="000000"/>
              </a:buClr>
              <a:buFont typeface="Arial"/>
              <a:buNone/>
            </a:pPr>
            <a:r>
              <a:t/>
            </a:r>
            <a:endParaRPr i="0" u="none" cap="none" strike="noStrike">
              <a:solidFill>
                <a:srgbClr val="000000"/>
              </a:solidFill>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26"/>
          <p:cNvPicPr preferRelativeResize="0"/>
          <p:nvPr/>
        </p:nvPicPr>
        <p:blipFill rotWithShape="1">
          <a:blip r:embed="rId3">
            <a:alphaModFix/>
          </a:blip>
          <a:srcRect b="0" l="0" r="0" t="0"/>
          <a:stretch/>
        </p:blipFill>
        <p:spPr>
          <a:xfrm>
            <a:off x="0" y="-18143"/>
            <a:ext cx="9144000" cy="5179800"/>
          </a:xfrm>
          <a:prstGeom prst="rect">
            <a:avLst/>
          </a:prstGeom>
          <a:noFill/>
          <a:ln>
            <a:noFill/>
          </a:ln>
        </p:spPr>
      </p:pic>
      <p:sp>
        <p:nvSpPr>
          <p:cNvPr id="106" name="Google Shape;106;p26"/>
          <p:cNvSpPr txBox="1"/>
          <p:nvPr/>
        </p:nvSpPr>
        <p:spPr>
          <a:xfrm>
            <a:off x="6385700" y="267850"/>
            <a:ext cx="2620200" cy="475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PT Sans"/>
              <a:buNone/>
            </a:pPr>
            <a:r>
              <a:rPr lang="es">
                <a:solidFill>
                  <a:srgbClr val="FFFFFF"/>
                </a:solidFill>
                <a:latin typeface="Open Sans"/>
                <a:ea typeface="Open Sans"/>
                <a:cs typeface="Open Sans"/>
                <a:sym typeface="Open Sans"/>
              </a:rPr>
              <a:t>In this unit “</a:t>
            </a:r>
            <a:r>
              <a:rPr i="1" lang="es">
                <a:solidFill>
                  <a:srgbClr val="FFFFFF"/>
                </a:solidFill>
                <a:latin typeface="Open Sans"/>
                <a:ea typeface="Open Sans"/>
                <a:cs typeface="Open Sans"/>
                <a:sym typeface="Open Sans"/>
              </a:rPr>
              <a:t>Food For a Thought” </a:t>
            </a:r>
            <a:r>
              <a:rPr lang="es">
                <a:solidFill>
                  <a:srgbClr val="FFFFFF"/>
                </a:solidFill>
                <a:latin typeface="Open Sans"/>
                <a:ea typeface="Open Sans"/>
                <a:cs typeface="Open Sans"/>
                <a:sym typeface="Open Sans"/>
              </a:rPr>
              <a:t> we look at towns with food swamps. Food swamps are places where there aren’t many healthy food sources. While learning about that we also went on trip to places like the Green market, M.O.F.A.D., and the </a:t>
            </a:r>
            <a:r>
              <a:rPr lang="es">
                <a:solidFill>
                  <a:srgbClr val="FFFFFF"/>
                </a:solidFill>
                <a:latin typeface="Open Sans"/>
                <a:ea typeface="Open Sans"/>
                <a:cs typeface="Open Sans"/>
                <a:sym typeface="Open Sans"/>
              </a:rPr>
              <a:t>botanical</a:t>
            </a:r>
            <a:r>
              <a:rPr lang="es">
                <a:solidFill>
                  <a:srgbClr val="FFFFFF"/>
                </a:solidFill>
                <a:latin typeface="Open Sans"/>
                <a:ea typeface="Open Sans"/>
                <a:cs typeface="Open Sans"/>
                <a:sym typeface="Open Sans"/>
              </a:rPr>
              <a:t> gardens. Those trips were very fun. Soon our teachers  decided that we should make our own restaurants. That is what this slide is about. It is our recipe book. Our whole</a:t>
            </a:r>
            <a:endParaRPr>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Font typeface="PT Sans"/>
              <a:buNone/>
            </a:pPr>
            <a:r>
              <a:rPr lang="es">
                <a:solidFill>
                  <a:srgbClr val="FFFFFF"/>
                </a:solidFill>
                <a:latin typeface="Open Sans"/>
                <a:ea typeface="Open Sans"/>
                <a:cs typeface="Open Sans"/>
                <a:sym typeface="Open Sans"/>
              </a:rPr>
              <a:t>Expo group made food important to our families and cultures.  We all have different restaurants but made this cookbook to show how diverse they all are.</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pic>
        <p:nvPicPr>
          <p:cNvPr id="287" name="Google Shape;287;p44"/>
          <p:cNvPicPr preferRelativeResize="0"/>
          <p:nvPr/>
        </p:nvPicPr>
        <p:blipFill rotWithShape="1">
          <a:blip r:embed="rId3">
            <a:alphaModFix/>
          </a:blip>
          <a:srcRect b="0" l="32662" r="36875" t="0"/>
          <a:stretch/>
        </p:blipFill>
        <p:spPr>
          <a:xfrm>
            <a:off x="6793600" y="0"/>
            <a:ext cx="2350200" cy="5143500"/>
          </a:xfrm>
          <a:prstGeom prst="rect">
            <a:avLst/>
          </a:prstGeom>
          <a:noFill/>
          <a:ln>
            <a:noFill/>
          </a:ln>
        </p:spPr>
      </p:pic>
      <p:sp>
        <p:nvSpPr>
          <p:cNvPr id="288" name="Google Shape;288;p44"/>
          <p:cNvSpPr txBox="1"/>
          <p:nvPr/>
        </p:nvSpPr>
        <p:spPr>
          <a:xfrm>
            <a:off x="293250" y="7620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VIETNAMESE SALMON BOWLS</a:t>
            </a:r>
            <a:endParaRPr b="1" sz="2400">
              <a:latin typeface="Open Sans"/>
              <a:ea typeface="Open Sans"/>
              <a:cs typeface="Open Sans"/>
              <a:sym typeface="Open Sans"/>
            </a:endParaRPr>
          </a:p>
        </p:txBody>
      </p:sp>
      <p:sp>
        <p:nvSpPr>
          <p:cNvPr id="289" name="Google Shape;289;p44"/>
          <p:cNvSpPr txBox="1"/>
          <p:nvPr/>
        </p:nvSpPr>
        <p:spPr>
          <a:xfrm>
            <a:off x="293250" y="1001325"/>
            <a:ext cx="3047100" cy="17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300">
                <a:latin typeface="Open Sans"/>
                <a:ea typeface="Open Sans"/>
                <a:cs typeface="Open Sans"/>
                <a:sym typeface="Open Sans"/>
              </a:rPr>
              <a:t>INGREDIENTS:</a:t>
            </a:r>
            <a:endParaRPr b="1" sz="1300">
              <a:latin typeface="Open Sans"/>
              <a:ea typeface="Open Sans"/>
              <a:cs typeface="Open Sans"/>
              <a:sym typeface="Open Sans"/>
            </a:endParaRPr>
          </a:p>
          <a:p>
            <a:pPr indent="-285750" lvl="0" marL="457200" marR="0" rtl="0" algn="l">
              <a:lnSpc>
                <a:spcPct val="100000"/>
              </a:lnSpc>
              <a:spcBef>
                <a:spcPts val="0"/>
              </a:spcBef>
              <a:spcAft>
                <a:spcPts val="0"/>
              </a:spcAft>
              <a:buSzPts val="900"/>
              <a:buFont typeface="Open Sans"/>
              <a:buChar char="●"/>
            </a:pPr>
            <a:r>
              <a:rPr lang="es" sz="900"/>
              <a:t>Low sodium miso (2 Tbsp)</a:t>
            </a:r>
            <a:endParaRPr sz="900"/>
          </a:p>
          <a:p>
            <a:pPr indent="-285750" lvl="0" marL="457200" marR="0" rtl="0" algn="l">
              <a:lnSpc>
                <a:spcPct val="100000"/>
              </a:lnSpc>
              <a:spcBef>
                <a:spcPts val="0"/>
              </a:spcBef>
              <a:spcAft>
                <a:spcPts val="0"/>
              </a:spcAft>
              <a:buSzPts val="900"/>
              <a:buFont typeface="Open Sans"/>
              <a:buChar char="●"/>
            </a:pPr>
            <a:r>
              <a:rPr lang="es" sz="900"/>
              <a:t>Salmón (2 pounds)</a:t>
            </a:r>
            <a:endParaRPr sz="900"/>
          </a:p>
          <a:p>
            <a:pPr indent="-285750" lvl="0" marL="457200" marR="0" rtl="0" algn="l">
              <a:lnSpc>
                <a:spcPct val="100000"/>
              </a:lnSpc>
              <a:spcBef>
                <a:spcPts val="0"/>
              </a:spcBef>
              <a:spcAft>
                <a:spcPts val="0"/>
              </a:spcAft>
              <a:buSzPts val="900"/>
              <a:buChar char="●"/>
            </a:pPr>
            <a:r>
              <a:rPr lang="es" sz="900">
                <a:solidFill>
                  <a:schemeClr val="dk1"/>
                </a:solidFill>
              </a:rPr>
              <a:t>Olive oil (¼ cup)</a:t>
            </a:r>
            <a:endParaRPr sz="900">
              <a:solidFill>
                <a:schemeClr val="dk1"/>
              </a:solidFill>
            </a:endParaRPr>
          </a:p>
          <a:p>
            <a:pPr indent="-285750" lvl="0" marL="457200" marR="0" rtl="0" algn="l">
              <a:lnSpc>
                <a:spcPct val="100000"/>
              </a:lnSpc>
              <a:spcBef>
                <a:spcPts val="0"/>
              </a:spcBef>
              <a:spcAft>
                <a:spcPts val="0"/>
              </a:spcAft>
              <a:buSzPts val="900"/>
              <a:buChar char="●"/>
            </a:pPr>
            <a:r>
              <a:rPr lang="es" sz="900">
                <a:solidFill>
                  <a:schemeClr val="dk1"/>
                </a:solidFill>
              </a:rPr>
              <a:t>Mirin (⅓ cup)</a:t>
            </a:r>
            <a:endParaRPr sz="900">
              <a:solidFill>
                <a:schemeClr val="dk1"/>
              </a:solidFill>
            </a:endParaRPr>
          </a:p>
          <a:p>
            <a:pPr indent="-285750" lvl="0" marL="457200" marR="0" rtl="0" algn="l">
              <a:lnSpc>
                <a:spcPct val="100000"/>
              </a:lnSpc>
              <a:spcBef>
                <a:spcPts val="0"/>
              </a:spcBef>
              <a:spcAft>
                <a:spcPts val="0"/>
              </a:spcAft>
              <a:buSzPts val="900"/>
              <a:buChar char="●"/>
            </a:pPr>
            <a:r>
              <a:rPr lang="es" sz="900">
                <a:solidFill>
                  <a:schemeClr val="dk1"/>
                </a:solidFill>
              </a:rPr>
              <a:t>Salt and pepper (a couple pinches)</a:t>
            </a:r>
            <a:endParaRPr sz="900">
              <a:solidFill>
                <a:schemeClr val="dk1"/>
              </a:solidFill>
            </a:endParaRPr>
          </a:p>
          <a:p>
            <a:pPr indent="-285750" lvl="0" marL="457200" marR="0" rtl="0" algn="l">
              <a:lnSpc>
                <a:spcPct val="100000"/>
              </a:lnSpc>
              <a:spcBef>
                <a:spcPts val="0"/>
              </a:spcBef>
              <a:spcAft>
                <a:spcPts val="0"/>
              </a:spcAft>
              <a:buClr>
                <a:schemeClr val="dk1"/>
              </a:buClr>
              <a:buSzPts val="900"/>
              <a:buChar char="●"/>
            </a:pPr>
            <a:r>
              <a:rPr lang="es" sz="900">
                <a:solidFill>
                  <a:schemeClr val="dk1"/>
                </a:solidFill>
              </a:rPr>
              <a:t>Lettuce greens (2 cups) ( not romaine! That's bad for you!!!)</a:t>
            </a:r>
            <a:endParaRPr sz="900">
              <a:solidFill>
                <a:schemeClr val="dk1"/>
              </a:solidFill>
            </a:endParaRPr>
          </a:p>
          <a:p>
            <a:pPr indent="-285750" lvl="0" marL="457200" marR="0" rtl="0" algn="l">
              <a:lnSpc>
                <a:spcPct val="100000"/>
              </a:lnSpc>
              <a:spcBef>
                <a:spcPts val="0"/>
              </a:spcBef>
              <a:spcAft>
                <a:spcPts val="0"/>
              </a:spcAft>
              <a:buClr>
                <a:schemeClr val="dk1"/>
              </a:buClr>
              <a:buSzPts val="900"/>
              <a:buChar char="●"/>
            </a:pPr>
            <a:r>
              <a:rPr lang="es" sz="900">
                <a:solidFill>
                  <a:schemeClr val="dk1"/>
                </a:solidFill>
              </a:rPr>
              <a:t>Rice (2 cups)</a:t>
            </a:r>
            <a:endParaRPr sz="900">
              <a:solidFill>
                <a:schemeClr val="dk1"/>
              </a:solidFill>
            </a:endParaRPr>
          </a:p>
          <a:p>
            <a:pPr indent="-285750" lvl="0" marL="457200" marR="0" rtl="0" algn="l">
              <a:lnSpc>
                <a:spcPct val="100000"/>
              </a:lnSpc>
              <a:spcBef>
                <a:spcPts val="0"/>
              </a:spcBef>
              <a:spcAft>
                <a:spcPts val="0"/>
              </a:spcAft>
              <a:buClr>
                <a:schemeClr val="dk1"/>
              </a:buClr>
              <a:buSzPts val="900"/>
              <a:buChar char="●"/>
            </a:pPr>
            <a:r>
              <a:rPr lang="es" sz="900">
                <a:solidFill>
                  <a:schemeClr val="dk1"/>
                </a:solidFill>
              </a:rPr>
              <a:t>Hot chili peppers (¼ pe</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Carrots shredded (1 cup)</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Persian cucumbers (5 small)</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Mint (½ cup)</a:t>
            </a:r>
            <a:endParaRPr sz="900">
              <a:solidFill>
                <a:schemeClr val="dk1"/>
              </a:solidFill>
            </a:endParaRPr>
          </a:p>
          <a:p>
            <a:pPr indent="0" lvl="0" marL="457200" marR="0" rtl="0" algn="l">
              <a:lnSpc>
                <a:spcPct val="100000"/>
              </a:lnSpc>
              <a:spcBef>
                <a:spcPts val="0"/>
              </a:spcBef>
              <a:spcAft>
                <a:spcPts val="0"/>
              </a:spcAft>
              <a:buNone/>
            </a:pPr>
            <a:r>
              <a:t/>
            </a:r>
            <a:endParaRPr sz="900">
              <a:solidFill>
                <a:schemeClr val="dk1"/>
              </a:solidFill>
            </a:endParaRPr>
          </a:p>
          <a:p>
            <a:pPr indent="0" lvl="0" marL="457200" marR="0" rtl="0" algn="l">
              <a:lnSpc>
                <a:spcPct val="100000"/>
              </a:lnSpc>
              <a:spcBef>
                <a:spcPts val="0"/>
              </a:spcBef>
              <a:spcAft>
                <a:spcPts val="0"/>
              </a:spcAft>
              <a:buNone/>
            </a:pPr>
            <a:r>
              <a:t/>
            </a:r>
            <a:endParaRPr sz="900">
              <a:solidFill>
                <a:schemeClr val="dk1"/>
              </a:solidFill>
            </a:endParaRPr>
          </a:p>
          <a:p>
            <a:pPr indent="0" lvl="0" marL="457200" marR="0" rtl="0" algn="l">
              <a:lnSpc>
                <a:spcPct val="100000"/>
              </a:lnSpc>
              <a:spcBef>
                <a:spcPts val="0"/>
              </a:spcBef>
              <a:spcAft>
                <a:spcPts val="0"/>
              </a:spcAft>
              <a:buNone/>
            </a:pPr>
            <a:r>
              <a:t/>
            </a:r>
            <a:endParaRPr sz="900">
              <a:solidFill>
                <a:schemeClr val="dk1"/>
              </a:solidFill>
            </a:endParaRPr>
          </a:p>
          <a:p>
            <a:pPr indent="0" lvl="0" marL="457200" marR="0" rtl="0" algn="l">
              <a:lnSpc>
                <a:spcPct val="100000"/>
              </a:lnSpc>
              <a:spcBef>
                <a:spcPts val="0"/>
              </a:spcBef>
              <a:spcAft>
                <a:spcPts val="0"/>
              </a:spcAft>
              <a:buNone/>
            </a:pPr>
            <a:r>
              <a:t/>
            </a:r>
            <a:endParaRPr sz="900">
              <a:solidFill>
                <a:schemeClr val="dk1"/>
              </a:solidFill>
            </a:endParaRPr>
          </a:p>
          <a:p>
            <a:pPr indent="0" lvl="0" marL="457200" marR="0" rtl="0" algn="l">
              <a:lnSpc>
                <a:spcPct val="100000"/>
              </a:lnSpc>
              <a:spcBef>
                <a:spcPts val="0"/>
              </a:spcBef>
              <a:spcAft>
                <a:spcPts val="0"/>
              </a:spcAft>
              <a:buNone/>
            </a:pPr>
            <a:r>
              <a:t/>
            </a:r>
            <a:endParaRPr sz="900">
              <a:solidFill>
                <a:schemeClr val="dk1"/>
              </a:solidFill>
            </a:endParaRPr>
          </a:p>
          <a:p>
            <a:pPr indent="0" lvl="0" marL="457200" marR="0" rtl="0" algn="l">
              <a:lnSpc>
                <a:spcPct val="100000"/>
              </a:lnSpc>
              <a:spcBef>
                <a:spcPts val="0"/>
              </a:spcBef>
              <a:spcAft>
                <a:spcPts val="0"/>
              </a:spcAft>
              <a:buNone/>
            </a:pPr>
            <a:r>
              <a:t/>
            </a:r>
            <a:endParaRPr sz="9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90" name="Google Shape;290;p44"/>
          <p:cNvSpPr txBox="1"/>
          <p:nvPr/>
        </p:nvSpPr>
        <p:spPr>
          <a:xfrm>
            <a:off x="223100" y="39307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Zoey Berlín</a:t>
            </a:r>
            <a:endParaRPr sz="600"/>
          </a:p>
        </p:txBody>
      </p:sp>
      <p:sp>
        <p:nvSpPr>
          <p:cNvPr id="291" name="Google Shape;291;p44"/>
          <p:cNvSpPr txBox="1"/>
          <p:nvPr/>
        </p:nvSpPr>
        <p:spPr>
          <a:xfrm>
            <a:off x="293250" y="7319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292" name="Google Shape;292;p44"/>
          <p:cNvSpPr txBox="1"/>
          <p:nvPr/>
        </p:nvSpPr>
        <p:spPr>
          <a:xfrm>
            <a:off x="3949100" y="7319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6-8 servings</a:t>
            </a:r>
            <a:endParaRPr i="1" sz="600"/>
          </a:p>
        </p:txBody>
      </p:sp>
      <p:sp>
        <p:nvSpPr>
          <p:cNvPr id="293" name="Google Shape;293;p44"/>
          <p:cNvSpPr txBox="1"/>
          <p:nvPr/>
        </p:nvSpPr>
        <p:spPr>
          <a:xfrm>
            <a:off x="3341550" y="938875"/>
            <a:ext cx="3047100" cy="17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800">
                <a:latin typeface="Open Sans"/>
                <a:ea typeface="Open Sans"/>
                <a:cs typeface="Open Sans"/>
                <a:sym typeface="Open Sans"/>
              </a:rPr>
              <a:t> </a:t>
            </a:r>
            <a:endParaRPr b="1" sz="1800">
              <a:latin typeface="Open Sans"/>
              <a:ea typeface="Open Sans"/>
              <a:cs typeface="Open Sans"/>
              <a:sym typeface="Open Sans"/>
            </a:endParaRPr>
          </a:p>
          <a:p>
            <a:pPr indent="-292100" lvl="0" marL="457200" marR="0" rtl="0" algn="l">
              <a:lnSpc>
                <a:spcPct val="100000"/>
              </a:lnSpc>
              <a:spcBef>
                <a:spcPts val="0"/>
              </a:spcBef>
              <a:spcAft>
                <a:spcPts val="0"/>
              </a:spcAft>
              <a:buSzPts val="1000"/>
              <a:buChar char="●"/>
            </a:pPr>
            <a:r>
              <a:rPr lang="es" sz="1000">
                <a:solidFill>
                  <a:schemeClr val="dk1"/>
                </a:solidFill>
              </a:rPr>
              <a:t>Chopped basil (1 cup)</a:t>
            </a:r>
            <a:endParaRPr sz="1000">
              <a:solidFill>
                <a:schemeClr val="dk1"/>
              </a:solidFill>
            </a:endParaRPr>
          </a:p>
          <a:p>
            <a:pPr indent="-292100" lvl="0" marL="457200" marR="0" rtl="0" algn="l">
              <a:lnSpc>
                <a:spcPct val="100000"/>
              </a:lnSpc>
              <a:spcBef>
                <a:spcPts val="0"/>
              </a:spcBef>
              <a:spcAft>
                <a:spcPts val="0"/>
              </a:spcAft>
              <a:buSzPts val="1000"/>
              <a:buChar char="●"/>
            </a:pPr>
            <a:r>
              <a:rPr lang="es" sz="1000"/>
              <a:t>Scallions (1 bunch)</a:t>
            </a:r>
            <a:endParaRPr sz="1000"/>
          </a:p>
          <a:p>
            <a:pPr indent="-292100" lvl="0" marL="457200" marR="0" rtl="0" algn="l">
              <a:lnSpc>
                <a:spcPct val="100000"/>
              </a:lnSpc>
              <a:spcBef>
                <a:spcPts val="0"/>
              </a:spcBef>
              <a:spcAft>
                <a:spcPts val="0"/>
              </a:spcAft>
              <a:buSzPts val="1000"/>
              <a:buChar char="●"/>
            </a:pPr>
            <a:r>
              <a:rPr lang="es" sz="1000"/>
              <a:t>Furikake (as much as you want)</a:t>
            </a:r>
            <a:endParaRPr sz="1000"/>
          </a:p>
          <a:p>
            <a:pPr indent="-292100" lvl="0" marL="457200" marR="0" rtl="0" algn="l">
              <a:lnSpc>
                <a:spcPct val="100000"/>
              </a:lnSpc>
              <a:spcBef>
                <a:spcPts val="0"/>
              </a:spcBef>
              <a:spcAft>
                <a:spcPts val="0"/>
              </a:spcAft>
              <a:buSzPts val="1000"/>
              <a:buChar char="●"/>
            </a:pPr>
            <a:r>
              <a:rPr lang="es" sz="1000"/>
              <a:t>Vietnamese nouacman fish sauce (⅓ cup)</a:t>
            </a:r>
            <a:endParaRPr sz="1000"/>
          </a:p>
          <a:p>
            <a:pPr indent="-292100" lvl="0" marL="457200" marR="0" rtl="0" algn="l">
              <a:lnSpc>
                <a:spcPct val="100000"/>
              </a:lnSpc>
              <a:spcBef>
                <a:spcPts val="0"/>
              </a:spcBef>
              <a:spcAft>
                <a:spcPts val="0"/>
              </a:spcAft>
              <a:buSzPts val="1000"/>
              <a:buChar char="●"/>
            </a:pPr>
            <a:r>
              <a:rPr lang="es" sz="1000"/>
              <a:t>Limes (½ cup)</a:t>
            </a:r>
            <a:endParaRPr sz="1000"/>
          </a:p>
          <a:p>
            <a:pPr indent="-292100" lvl="0" marL="457200" marR="0" rtl="0" algn="l">
              <a:lnSpc>
                <a:spcPct val="100000"/>
              </a:lnSpc>
              <a:spcBef>
                <a:spcPts val="0"/>
              </a:spcBef>
              <a:spcAft>
                <a:spcPts val="0"/>
              </a:spcAft>
              <a:buSzPts val="1000"/>
              <a:buChar char="●"/>
            </a:pPr>
            <a:r>
              <a:rPr lang="es" sz="1000"/>
              <a:t>Rice wine vinegar (¼ cup)</a:t>
            </a:r>
            <a:endParaRPr sz="1000"/>
          </a:p>
          <a:p>
            <a:pPr indent="-292100" lvl="0" marL="457200" marR="0" rtl="0" algn="l">
              <a:lnSpc>
                <a:spcPct val="100000"/>
              </a:lnSpc>
              <a:spcBef>
                <a:spcPts val="0"/>
              </a:spcBef>
              <a:spcAft>
                <a:spcPts val="0"/>
              </a:spcAft>
              <a:buSzPts val="1000"/>
              <a:buChar char="●"/>
            </a:pPr>
            <a:r>
              <a:rPr lang="es" sz="1000"/>
              <a:t>Sugar (⅛ cup)</a:t>
            </a:r>
            <a:endParaRPr sz="1000"/>
          </a:p>
          <a:p>
            <a:pPr indent="-292100" lvl="0" marL="457200" marR="0" rtl="0" algn="l">
              <a:lnSpc>
                <a:spcPct val="100000"/>
              </a:lnSpc>
              <a:spcBef>
                <a:spcPts val="0"/>
              </a:spcBef>
              <a:spcAft>
                <a:spcPts val="0"/>
              </a:spcAft>
              <a:buSzPts val="1000"/>
              <a:buChar char="●"/>
            </a:pPr>
            <a:r>
              <a:rPr lang="es" sz="1000"/>
              <a:t>Hot water (1 cup) </a:t>
            </a:r>
            <a:endParaRPr sz="1000"/>
          </a:p>
          <a:p>
            <a:pPr indent="-292100" lvl="0" marL="457200" marR="0" rtl="0" algn="l">
              <a:lnSpc>
                <a:spcPct val="100000"/>
              </a:lnSpc>
              <a:spcBef>
                <a:spcPts val="0"/>
              </a:spcBef>
              <a:spcAft>
                <a:spcPts val="0"/>
              </a:spcAft>
              <a:buSzPts val="1000"/>
              <a:buChar char="●"/>
            </a:pPr>
            <a:r>
              <a:rPr lang="es" sz="1000"/>
              <a:t>Garlic cloves (2 minced) </a:t>
            </a:r>
            <a:endParaRPr sz="1000"/>
          </a:p>
          <a:p>
            <a:pPr indent="0" lvl="0" marL="457200" marR="0" rtl="0" algn="l">
              <a:lnSpc>
                <a:spcPct val="100000"/>
              </a:lnSpc>
              <a:spcBef>
                <a:spcPts val="0"/>
              </a:spcBef>
              <a:spcAft>
                <a:spcPts val="0"/>
              </a:spcAft>
              <a:buNone/>
            </a:pPr>
            <a:r>
              <a:t/>
            </a:r>
            <a:endParaRPr sz="8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
        <p:nvSpPr>
          <p:cNvPr id="294" name="Google Shape;294;p44"/>
          <p:cNvSpPr txBox="1"/>
          <p:nvPr/>
        </p:nvSpPr>
        <p:spPr>
          <a:xfrm>
            <a:off x="0" y="2881225"/>
            <a:ext cx="3616200" cy="226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300">
                <a:latin typeface="Open Sans"/>
                <a:ea typeface="Open Sans"/>
                <a:cs typeface="Open Sans"/>
                <a:sym typeface="Open Sans"/>
              </a:rPr>
              <a:t>PROCEDURE:</a:t>
            </a:r>
            <a:endParaRPr b="1" sz="1300">
              <a:latin typeface="Open Sans"/>
              <a:ea typeface="Open Sans"/>
              <a:cs typeface="Open Sans"/>
              <a:sym typeface="Open Sans"/>
            </a:endParaRPr>
          </a:p>
          <a:p>
            <a:pPr indent="-147149" lvl="0" marL="269999" marR="0" rtl="0" algn="l">
              <a:lnSpc>
                <a:spcPct val="100000"/>
              </a:lnSpc>
              <a:spcBef>
                <a:spcPts val="600"/>
              </a:spcBef>
              <a:spcAft>
                <a:spcPts val="0"/>
              </a:spcAft>
              <a:buSzPts val="900"/>
              <a:buFont typeface="Open Sans"/>
              <a:buAutoNum type="arabicPeriod"/>
            </a:pPr>
            <a:r>
              <a:rPr lang="es" sz="900"/>
              <a:t>Prepare rice as directed on the package.</a:t>
            </a:r>
            <a:endParaRPr sz="900"/>
          </a:p>
          <a:p>
            <a:pPr indent="-147149" lvl="0" marL="269999" marR="0" rtl="0" algn="l">
              <a:lnSpc>
                <a:spcPct val="100000"/>
              </a:lnSpc>
              <a:spcBef>
                <a:spcPts val="0"/>
              </a:spcBef>
              <a:spcAft>
                <a:spcPts val="0"/>
              </a:spcAft>
              <a:buSzPts val="900"/>
              <a:buFont typeface="Open Sans"/>
              <a:buAutoNum type="arabicPeriod"/>
            </a:pPr>
            <a:r>
              <a:rPr lang="es" sz="900"/>
              <a:t>Salt and pepper both sides of the salmon. Place salmon in  a pyrex baking dish covered in tin foil. </a:t>
            </a:r>
            <a:endParaRPr sz="900"/>
          </a:p>
          <a:p>
            <a:pPr indent="-147149" lvl="0" marL="269999" marR="0" rtl="0" algn="l">
              <a:lnSpc>
                <a:spcPct val="100000"/>
              </a:lnSpc>
              <a:spcBef>
                <a:spcPts val="0"/>
              </a:spcBef>
              <a:spcAft>
                <a:spcPts val="0"/>
              </a:spcAft>
              <a:buSzPts val="900"/>
              <a:buFont typeface="Open Sans"/>
              <a:buAutoNum type="arabicPeriod"/>
            </a:pPr>
            <a:r>
              <a:rPr lang="es" sz="900"/>
              <a:t>Mix miso, mirin, and olive oil in a bowl until it forms into a paste. </a:t>
            </a:r>
            <a:endParaRPr sz="900"/>
          </a:p>
          <a:p>
            <a:pPr indent="-147149" lvl="0" marL="269999" marR="0" rtl="0" algn="l">
              <a:lnSpc>
                <a:spcPct val="100000"/>
              </a:lnSpc>
              <a:spcBef>
                <a:spcPts val="0"/>
              </a:spcBef>
              <a:spcAft>
                <a:spcPts val="0"/>
              </a:spcAft>
              <a:buSzPts val="900"/>
              <a:buFont typeface="Open Sans"/>
              <a:buAutoNum type="arabicPeriod"/>
            </a:pPr>
            <a:r>
              <a:rPr lang="es" sz="900"/>
              <a:t>Brush the paste onto the salmon (top and sides)</a:t>
            </a:r>
            <a:endParaRPr sz="900"/>
          </a:p>
          <a:p>
            <a:pPr indent="-147149" lvl="0" marL="269999" marR="0" rtl="0" algn="l">
              <a:lnSpc>
                <a:spcPct val="100000"/>
              </a:lnSpc>
              <a:spcBef>
                <a:spcPts val="0"/>
              </a:spcBef>
              <a:spcAft>
                <a:spcPts val="0"/>
              </a:spcAft>
              <a:buSzPts val="900"/>
              <a:buFont typeface="Open Sans"/>
              <a:buAutoNum type="arabicPeriod"/>
            </a:pPr>
            <a:r>
              <a:rPr lang="es" sz="900"/>
              <a:t>Put the salmon in a cold oven. Then, set temperature to 400 degrees for fifteen minutes on the middle rack of the oven. </a:t>
            </a:r>
            <a:endParaRPr sz="900"/>
          </a:p>
          <a:p>
            <a:pPr indent="-147149" lvl="0" marL="269999" marR="0" rtl="0" algn="l">
              <a:lnSpc>
                <a:spcPct val="100000"/>
              </a:lnSpc>
              <a:spcBef>
                <a:spcPts val="0"/>
              </a:spcBef>
              <a:spcAft>
                <a:spcPts val="0"/>
              </a:spcAft>
              <a:buSzPts val="900"/>
              <a:buFont typeface="Open Sans"/>
              <a:buAutoNum type="arabicPeriod"/>
            </a:pPr>
            <a:r>
              <a:rPr lang="es" sz="900"/>
              <a:t>Chop all the vegetables/herbs in separate bowls. </a:t>
            </a:r>
            <a:endParaRPr sz="900"/>
          </a:p>
          <a:p>
            <a:pPr indent="-89999" lvl="0" marL="269999" marR="0" rtl="0" algn="l">
              <a:lnSpc>
                <a:spcPct val="100000"/>
              </a:lnSpc>
              <a:spcBef>
                <a:spcPts val="600"/>
              </a:spcBef>
              <a:spcAft>
                <a:spcPts val="0"/>
              </a:spcAft>
              <a:buNone/>
            </a:pPr>
            <a:r>
              <a:rPr b="1" lang="es" sz="900"/>
              <a:t>For the fish sauce dressing:</a:t>
            </a:r>
            <a:endParaRPr sz="900"/>
          </a:p>
          <a:p>
            <a:pPr indent="-140799" lvl="0" marL="269999" marR="0" rtl="0" algn="l">
              <a:lnSpc>
                <a:spcPct val="100000"/>
              </a:lnSpc>
              <a:spcBef>
                <a:spcPts val="600"/>
              </a:spcBef>
              <a:spcAft>
                <a:spcPts val="0"/>
              </a:spcAft>
              <a:buSzPts val="800"/>
              <a:buAutoNum type="arabicPeriod"/>
            </a:pPr>
            <a:r>
              <a:rPr lang="es" sz="900"/>
              <a:t>Add the water, vietnamese noucmam, limes, rice wine vinegar, garlic cloves, and sugar in a bowl, and </a:t>
            </a:r>
            <a:r>
              <a:rPr lang="es" sz="800"/>
              <a:t>mix. </a:t>
            </a:r>
            <a:endParaRPr sz="800"/>
          </a:p>
          <a:p>
            <a:pPr indent="0" lvl="0" marL="0" marR="0" rtl="0" algn="l">
              <a:lnSpc>
                <a:spcPct val="100000"/>
              </a:lnSpc>
              <a:spcBef>
                <a:spcPts val="600"/>
              </a:spcBef>
              <a:spcAft>
                <a:spcPts val="0"/>
              </a:spcAft>
              <a:buNone/>
            </a:pPr>
            <a:r>
              <a:rPr lang="es" sz="800"/>
              <a:t>	</a:t>
            </a:r>
            <a:endParaRPr sz="800"/>
          </a:p>
          <a:p>
            <a:pPr indent="0" lvl="0" marL="457200" marR="0" rtl="0" algn="l">
              <a:lnSpc>
                <a:spcPct val="100000"/>
              </a:lnSpc>
              <a:spcBef>
                <a:spcPts val="600"/>
              </a:spcBef>
              <a:spcAft>
                <a:spcPts val="0"/>
              </a:spcAft>
              <a:buNone/>
            </a:pPr>
            <a:r>
              <a:t/>
            </a:r>
            <a:endParaRPr sz="800"/>
          </a:p>
          <a:p>
            <a:pPr indent="0" lvl="0" marL="457200" marR="0" rtl="0" algn="l">
              <a:lnSpc>
                <a:spcPct val="100000"/>
              </a:lnSpc>
              <a:spcBef>
                <a:spcPts val="600"/>
              </a:spcBef>
              <a:spcAft>
                <a:spcPts val="0"/>
              </a:spcAft>
              <a:buNone/>
            </a:pPr>
            <a:r>
              <a:t/>
            </a:r>
            <a:endParaRPr sz="800"/>
          </a:p>
          <a:p>
            <a:pPr indent="0" lvl="0" marL="0" marR="0" rtl="0" algn="l">
              <a:lnSpc>
                <a:spcPct val="100000"/>
              </a:lnSpc>
              <a:spcBef>
                <a:spcPts val="600"/>
              </a:spcBef>
              <a:spcAft>
                <a:spcPts val="0"/>
              </a:spcAft>
              <a:buClr>
                <a:srgbClr val="000000"/>
              </a:buClr>
              <a:buFont typeface="Arial"/>
              <a:buNone/>
            </a:pPr>
            <a:r>
              <a:rPr lang="es" sz="1600">
                <a:latin typeface="Open Sans"/>
                <a:ea typeface="Open Sans"/>
                <a:cs typeface="Open Sans"/>
                <a:sym typeface="Open Sans"/>
              </a:rPr>
              <a:t>		</a:t>
            </a:r>
            <a:endParaRPr sz="1600">
              <a:latin typeface="Open Sans"/>
              <a:ea typeface="Open Sans"/>
              <a:cs typeface="Open Sans"/>
              <a:sym typeface="Open Sans"/>
            </a:endParaRPr>
          </a:p>
          <a:p>
            <a:pPr indent="457200" lvl="0" marL="2743200" marR="0" rtl="0" algn="l">
              <a:lnSpc>
                <a:spcPct val="100000"/>
              </a:lnSpc>
              <a:spcBef>
                <a:spcPts val="600"/>
              </a:spcBef>
              <a:spcAft>
                <a:spcPts val="0"/>
              </a:spcAft>
              <a:buClr>
                <a:srgbClr val="000000"/>
              </a:buClr>
              <a:buFont typeface="Arial"/>
              <a:buNone/>
            </a:pPr>
            <a:r>
              <a:rPr lang="es" sz="1600">
                <a:latin typeface="Open Sans"/>
                <a:ea typeface="Open Sans"/>
                <a:cs typeface="Open Sans"/>
                <a:sym typeface="Open Sans"/>
              </a:rPr>
              <a:t>	</a:t>
            </a:r>
            <a:endParaRPr b="0" i="0" sz="1600" u="none" cap="none" strike="noStrike">
              <a:solidFill>
                <a:srgbClr val="000000"/>
              </a:solidFill>
              <a:latin typeface="Open Sans"/>
              <a:ea typeface="Open Sans"/>
              <a:cs typeface="Open Sans"/>
              <a:sym typeface="Open Sans"/>
            </a:endParaRPr>
          </a:p>
        </p:txBody>
      </p:sp>
      <p:sp>
        <p:nvSpPr>
          <p:cNvPr id="295" name="Google Shape;295;p44"/>
          <p:cNvSpPr txBox="1"/>
          <p:nvPr/>
        </p:nvSpPr>
        <p:spPr>
          <a:xfrm>
            <a:off x="3616300" y="3029725"/>
            <a:ext cx="3177300" cy="21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800"/>
              <a:t>Cooking the salmon:</a:t>
            </a:r>
            <a:r>
              <a:rPr lang="es" sz="800"/>
              <a:t> </a:t>
            </a:r>
            <a:endParaRPr sz="800"/>
          </a:p>
          <a:p>
            <a:pPr indent="-292100" lvl="0" marL="457200" rtl="0" algn="l">
              <a:spcBef>
                <a:spcPts val="0"/>
              </a:spcBef>
              <a:spcAft>
                <a:spcPts val="0"/>
              </a:spcAft>
              <a:buSzPts val="1000"/>
              <a:buAutoNum type="arabicPeriod"/>
            </a:pPr>
            <a:r>
              <a:rPr lang="es" sz="1000"/>
              <a:t>After the salmon has cooked for 15 minutes at 400 degrees, move the salmon up to the to rack and broil for 5 minutes. </a:t>
            </a:r>
            <a:endParaRPr sz="1000"/>
          </a:p>
          <a:p>
            <a:pPr indent="-292100" lvl="0" marL="457200" rtl="0" algn="l">
              <a:spcBef>
                <a:spcPts val="0"/>
              </a:spcBef>
              <a:spcAft>
                <a:spcPts val="0"/>
              </a:spcAft>
              <a:buSzPts val="1000"/>
              <a:buAutoNum type="arabicPeriod"/>
            </a:pPr>
            <a:r>
              <a:rPr lang="es" sz="1000"/>
              <a:t>Take the salmon out and and assemble the salmon bowls in the following way:</a:t>
            </a:r>
            <a:endParaRPr sz="1000"/>
          </a:p>
          <a:p>
            <a:pPr indent="-292100" lvl="0" marL="457200" rtl="0" algn="l">
              <a:spcBef>
                <a:spcPts val="0"/>
              </a:spcBef>
              <a:spcAft>
                <a:spcPts val="0"/>
              </a:spcAft>
              <a:buSzPts val="1000"/>
              <a:buAutoNum type="arabicPeriod"/>
            </a:pPr>
            <a:r>
              <a:rPr lang="es" sz="1000"/>
              <a:t>Line the bottom of the bowl with lettuce.</a:t>
            </a:r>
            <a:endParaRPr sz="1000"/>
          </a:p>
          <a:p>
            <a:pPr indent="-292100" lvl="0" marL="457200" rtl="0" algn="l">
              <a:spcBef>
                <a:spcPts val="0"/>
              </a:spcBef>
              <a:spcAft>
                <a:spcPts val="0"/>
              </a:spcAft>
              <a:buSzPts val="1000"/>
              <a:buAutoNum type="arabicPeriod"/>
            </a:pPr>
            <a:r>
              <a:rPr lang="es" sz="1000"/>
              <a:t>Put rice over the lettuce and top with the vegetables/herbs.</a:t>
            </a:r>
            <a:endParaRPr sz="1000"/>
          </a:p>
          <a:p>
            <a:pPr indent="-292100" lvl="0" marL="457200" rtl="0" algn="l">
              <a:spcBef>
                <a:spcPts val="0"/>
              </a:spcBef>
              <a:spcAft>
                <a:spcPts val="0"/>
              </a:spcAft>
              <a:buSzPts val="1000"/>
              <a:buAutoNum type="arabicPeriod"/>
            </a:pPr>
            <a:r>
              <a:rPr lang="es" sz="1000"/>
              <a:t>Pour sauce over rice and put the salmon on top.</a:t>
            </a:r>
            <a:endParaRPr sz="1000"/>
          </a:p>
          <a:p>
            <a:pPr indent="-292100" lvl="0" marL="457200" rtl="0" algn="l">
              <a:spcBef>
                <a:spcPts val="0"/>
              </a:spcBef>
              <a:spcAft>
                <a:spcPts val="0"/>
              </a:spcAft>
              <a:buSzPts val="1000"/>
              <a:buAutoNum type="arabicPeriod"/>
            </a:pPr>
            <a:r>
              <a:rPr lang="es" sz="1000"/>
              <a:t>Eat and enjoy! </a:t>
            </a:r>
            <a:endParaRPr sz="1000"/>
          </a:p>
          <a:p>
            <a:pPr indent="0" lvl="0" marL="0" rtl="0" algn="l">
              <a:spcBef>
                <a:spcPts val="0"/>
              </a:spcBef>
              <a:spcAft>
                <a:spcPts val="0"/>
              </a:spcAft>
              <a:buNone/>
            </a:pPr>
            <a:r>
              <a:t/>
            </a:r>
            <a:endParaRPr sz="800"/>
          </a:p>
        </p:txBody>
      </p:sp>
      <p:sp>
        <p:nvSpPr>
          <p:cNvPr id="296" name="Google Shape;296;p44">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id="301" name="Google Shape;301;p45"/>
          <p:cNvPicPr preferRelativeResize="0"/>
          <p:nvPr/>
        </p:nvPicPr>
        <p:blipFill rotWithShape="1">
          <a:blip r:embed="rId3">
            <a:alphaModFix/>
          </a:blip>
          <a:srcRect b="0" l="27777" r="27777" t="0"/>
          <a:stretch/>
        </p:blipFill>
        <p:spPr>
          <a:xfrm>
            <a:off x="5714999" y="0"/>
            <a:ext cx="3429000" cy="5143500"/>
          </a:xfrm>
          <a:prstGeom prst="rect">
            <a:avLst/>
          </a:prstGeom>
          <a:noFill/>
          <a:ln>
            <a:noFill/>
          </a:ln>
        </p:spPr>
      </p:pic>
      <p:sp>
        <p:nvSpPr>
          <p:cNvPr id="302" name="Google Shape;302;p45"/>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lang="es" sz="1200">
                <a:latin typeface="Open Sans"/>
                <a:ea typeface="Open Sans"/>
                <a:cs typeface="Open Sans"/>
                <a:sym typeface="Open Sans"/>
              </a:rPr>
              <a:t>red hot chili peppers can be harvested at any moment at any time, however they do take 2 to 4 months to become ripe. Red chili peppers have a lot of vitamin C as well as potassium and vitamin K1, which can help your kidneys and prevent blood clots. </a:t>
            </a:r>
            <a:endParaRPr sz="1200">
              <a:latin typeface="Open Sans"/>
              <a:ea typeface="Open Sans"/>
              <a:cs typeface="Open Sans"/>
              <a:sym typeface="Open Sans"/>
            </a:endParaRPr>
          </a:p>
          <a:p>
            <a:pPr indent="0" lvl="0" marL="0" marR="0" rtl="0" algn="l">
              <a:lnSpc>
                <a:spcPct val="130000"/>
              </a:lnSpc>
              <a:spcBef>
                <a:spcPts val="1200"/>
              </a:spcBef>
              <a:spcAft>
                <a:spcPts val="0"/>
              </a:spcAft>
              <a:buClr>
                <a:srgbClr val="000000"/>
              </a:buClr>
              <a:buSzPts val="1100"/>
              <a:buFont typeface="Arial"/>
              <a:buNone/>
            </a:pPr>
            <a:r>
              <a:t/>
            </a:r>
            <a:endParaRPr>
              <a:latin typeface="Open Sans"/>
              <a:ea typeface="Open Sans"/>
              <a:cs typeface="Open Sans"/>
              <a:sym typeface="Open Sans"/>
            </a:endParaRPr>
          </a:p>
          <a:p>
            <a:pPr indent="0" lvl="0" marL="0" marR="0" rtl="0" algn="l">
              <a:lnSpc>
                <a:spcPct val="130000"/>
              </a:lnSpc>
              <a:spcBef>
                <a:spcPts val="1200"/>
              </a:spcBef>
              <a:spcAft>
                <a:spcPts val="0"/>
              </a:spcAft>
              <a:buClr>
                <a:srgbClr val="222222"/>
              </a:buClr>
              <a:buFont typeface="Arial"/>
              <a:buNone/>
            </a:pPr>
            <a:r>
              <a:t/>
            </a:r>
            <a:endParaRPr/>
          </a:p>
        </p:txBody>
      </p:sp>
      <p:sp>
        <p:nvSpPr>
          <p:cNvPr id="303" name="Google Shape;303;p45"/>
          <p:cNvSpPr txBox="1"/>
          <p:nvPr/>
        </p:nvSpPr>
        <p:spPr>
          <a:xfrm>
            <a:off x="164150" y="1699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1800">
                <a:latin typeface="Open Sans"/>
                <a:ea typeface="Open Sans"/>
                <a:cs typeface="Open Sans"/>
                <a:sym typeface="Open Sans"/>
              </a:rPr>
              <a:t>SPOTLIGHT INGREDIENT: HOT CHILI PEPPERS</a:t>
            </a:r>
            <a:endParaRPr b="1" i="0" sz="1800" u="none" cap="none" strike="noStrike">
              <a:solidFill>
                <a:srgbClr val="000000"/>
              </a:solidFill>
              <a:latin typeface="Open Sans"/>
              <a:ea typeface="Open Sans"/>
              <a:cs typeface="Open Sans"/>
              <a:sym typeface="Open Sans"/>
            </a:endParaRPr>
          </a:p>
        </p:txBody>
      </p:sp>
      <p:sp>
        <p:nvSpPr>
          <p:cNvPr id="304" name="Google Shape;304;p45"/>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sz="1200">
                <a:latin typeface="Open Sans"/>
                <a:ea typeface="Open Sans"/>
                <a:cs typeface="Open Sans"/>
                <a:sym typeface="Open Sans"/>
              </a:rPr>
              <a:t>My spotlight ingredient is red hot chili peppers. Hot chili peppers are red with a short green tip. In the middle there are seeds on each side where the stem is. They taste really spicy and fresh. The part of the plant that the chili peppers are, is fruit. Surprisingly, red hot chili peppers can be harvested at any moment at any time, however they do take 2 to 4 months to become ripe. Red chili peppers have a lot of vitamin C as well as potassium and vitamin K1, which can help your kidneys and prevent blood clots. </a:t>
            </a:r>
            <a:endParaRPr sz="1200">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sz="1200">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id="309" name="Google Shape;309;p46"/>
          <p:cNvPicPr preferRelativeResize="0"/>
          <p:nvPr/>
        </p:nvPicPr>
        <p:blipFill rotWithShape="1">
          <a:blip r:embed="rId3">
            <a:alphaModFix/>
          </a:blip>
          <a:srcRect b="0" l="30305" r="30305" t="0"/>
          <a:stretch/>
        </p:blipFill>
        <p:spPr>
          <a:xfrm>
            <a:off x="0" y="0"/>
            <a:ext cx="3037500" cy="5143500"/>
          </a:xfrm>
          <a:prstGeom prst="rect">
            <a:avLst/>
          </a:prstGeom>
          <a:noFill/>
          <a:ln>
            <a:noFill/>
          </a:ln>
        </p:spPr>
      </p:pic>
      <p:sp>
        <p:nvSpPr>
          <p:cNvPr id="310" name="Google Shape;310;p46"/>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Pakora</a:t>
            </a:r>
            <a:endParaRPr sz="800"/>
          </a:p>
        </p:txBody>
      </p:sp>
      <p:sp>
        <p:nvSpPr>
          <p:cNvPr id="311" name="Google Shape;311;p46"/>
          <p:cNvSpPr txBox="1"/>
          <p:nvPr/>
        </p:nvSpPr>
        <p:spPr>
          <a:xfrm>
            <a:off x="3093050" y="169622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rgbClr val="000000"/>
              </a:buClr>
              <a:buSzPts val="1100"/>
              <a:buFont typeface="Arial"/>
              <a:buNone/>
            </a:pPr>
            <a:r>
              <a:rPr lang="es" sz="1200">
                <a:solidFill>
                  <a:schemeClr val="dk1"/>
                </a:solidFill>
                <a:latin typeface="Times New Roman"/>
                <a:ea typeface="Times New Roman"/>
                <a:cs typeface="Times New Roman"/>
                <a:sym typeface="Times New Roman"/>
              </a:rPr>
              <a:t> </a:t>
            </a:r>
            <a:endParaRPr b="1" sz="1200">
              <a:solidFill>
                <a:schemeClr val="dk1"/>
              </a:solidFill>
              <a:latin typeface="Times New Roman"/>
              <a:ea typeface="Times New Roman"/>
              <a:cs typeface="Times New Roman"/>
              <a:sym typeface="Times New Roman"/>
            </a:endParaRPr>
          </a:p>
          <a:p>
            <a:pPr indent="-330200" lvl="0" marL="457200" marR="0" rtl="0" algn="l">
              <a:lnSpc>
                <a:spcPct val="100000"/>
              </a:lnSpc>
              <a:spcBef>
                <a:spcPts val="0"/>
              </a:spcBef>
              <a:spcAft>
                <a:spcPts val="0"/>
              </a:spcAft>
              <a:buSzPts val="1600"/>
              <a:buChar char="●"/>
            </a:pPr>
            <a:r>
              <a:rPr lang="es" sz="1600"/>
              <a:t>Salt</a:t>
            </a:r>
            <a:endParaRPr sz="1600"/>
          </a:p>
          <a:p>
            <a:pPr indent="-330200" lvl="0" marL="457200" marR="0" rtl="0" algn="l">
              <a:lnSpc>
                <a:spcPct val="100000"/>
              </a:lnSpc>
              <a:spcBef>
                <a:spcPts val="0"/>
              </a:spcBef>
              <a:spcAft>
                <a:spcPts val="0"/>
              </a:spcAft>
              <a:buSzPts val="1600"/>
              <a:buChar char="●"/>
            </a:pPr>
            <a:r>
              <a:rPr lang="es" sz="1600"/>
              <a:t>Red pepper </a:t>
            </a:r>
            <a:endParaRPr sz="1600"/>
          </a:p>
          <a:p>
            <a:pPr indent="-330200" lvl="0" marL="457200" marR="0" rtl="0" algn="l">
              <a:lnSpc>
                <a:spcPct val="100000"/>
              </a:lnSpc>
              <a:spcBef>
                <a:spcPts val="0"/>
              </a:spcBef>
              <a:spcAft>
                <a:spcPts val="0"/>
              </a:spcAft>
              <a:buSzPts val="1600"/>
              <a:buChar char="●"/>
            </a:pPr>
            <a:r>
              <a:rPr lang="es" sz="1600"/>
              <a:t>Coriander</a:t>
            </a:r>
            <a:endParaRPr sz="1600"/>
          </a:p>
          <a:p>
            <a:pPr indent="-330200" lvl="0" marL="457200" marR="0" rtl="0" algn="l">
              <a:lnSpc>
                <a:spcPct val="100000"/>
              </a:lnSpc>
              <a:spcBef>
                <a:spcPts val="0"/>
              </a:spcBef>
              <a:spcAft>
                <a:spcPts val="0"/>
              </a:spcAft>
              <a:buSzPts val="1600"/>
              <a:buChar char="●"/>
            </a:pPr>
            <a:r>
              <a:rPr lang="es" sz="1600"/>
              <a:t>Chickpea flour</a:t>
            </a:r>
            <a:endParaRPr sz="1600"/>
          </a:p>
          <a:p>
            <a:pPr indent="-330200" lvl="0" marL="457200" marR="0" rtl="0" algn="l">
              <a:lnSpc>
                <a:spcPct val="100000"/>
              </a:lnSpc>
              <a:spcBef>
                <a:spcPts val="0"/>
              </a:spcBef>
              <a:spcAft>
                <a:spcPts val="0"/>
              </a:spcAft>
              <a:buSzPts val="1600"/>
              <a:buChar char="●"/>
            </a:pPr>
            <a:r>
              <a:rPr lang="es" sz="1600"/>
              <a:t>Onions</a:t>
            </a:r>
            <a:endParaRPr sz="1600"/>
          </a:p>
          <a:p>
            <a:pPr indent="-330200" lvl="0" marL="457200" marR="0" rtl="0" algn="l">
              <a:lnSpc>
                <a:spcPct val="100000"/>
              </a:lnSpc>
              <a:spcBef>
                <a:spcPts val="0"/>
              </a:spcBef>
              <a:spcAft>
                <a:spcPts val="0"/>
              </a:spcAft>
              <a:buSzPts val="1600"/>
              <a:buChar char="●"/>
            </a:pPr>
            <a:r>
              <a:rPr lang="es" sz="1600"/>
              <a:t>Sliced potatoes</a:t>
            </a:r>
            <a:endParaRPr sz="1600"/>
          </a:p>
          <a:p>
            <a:pPr indent="0" lvl="0" marL="457200" marR="0" rtl="0" algn="l">
              <a:lnSpc>
                <a:spcPct val="100000"/>
              </a:lnSpc>
              <a:spcBef>
                <a:spcPts val="0"/>
              </a:spcBef>
              <a:spcAft>
                <a:spcPts val="0"/>
              </a:spcAft>
              <a:buNone/>
            </a:pPr>
            <a:r>
              <a:rPr lang="es" sz="1600"/>
              <a:t> </a:t>
            </a:r>
            <a:endParaRPr sz="1600"/>
          </a:p>
          <a:p>
            <a:pPr indent="0" lvl="0" marL="457200" marR="0" rtl="0" algn="l">
              <a:lnSpc>
                <a:spcPct val="100000"/>
              </a:lnSpc>
              <a:spcBef>
                <a:spcPts val="0"/>
              </a:spcBef>
              <a:spcAft>
                <a:spcPts val="0"/>
              </a:spcAft>
              <a:buNone/>
            </a:pPr>
            <a:r>
              <a:t/>
            </a:r>
            <a:endParaRPr sz="1600"/>
          </a:p>
          <a:p>
            <a:pPr indent="0" lvl="0" marL="457200" marR="0" rtl="0" algn="l">
              <a:lnSpc>
                <a:spcPct val="100000"/>
              </a:lnSpc>
              <a:spcBef>
                <a:spcPts val="0"/>
              </a:spcBef>
              <a:spcAft>
                <a:spcPts val="0"/>
              </a:spcAft>
              <a:buNone/>
            </a:pPr>
            <a:r>
              <a:t/>
            </a:r>
            <a:endParaRPr sz="1600"/>
          </a:p>
          <a:p>
            <a:pPr indent="0" lvl="0" marL="457200" marR="0" rtl="0" algn="l">
              <a:lnSpc>
                <a:spcPct val="100000"/>
              </a:lnSpc>
              <a:spcBef>
                <a:spcPts val="0"/>
              </a:spcBef>
              <a:spcAft>
                <a:spcPts val="0"/>
              </a:spcAft>
              <a:buNone/>
            </a:pPr>
            <a:r>
              <a:t/>
            </a:r>
            <a:endParaRPr sz="16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12" name="Google Shape;312;p46"/>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457200" lvl="0" marL="1371600" marR="0" rtl="0" algn="l">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 Rafay Waraich</a:t>
            </a:r>
            <a:endParaRPr sz="600"/>
          </a:p>
        </p:txBody>
      </p:sp>
      <p:sp>
        <p:nvSpPr>
          <p:cNvPr id="313" name="Google Shape;313;p46"/>
          <p:cNvSpPr txBox="1"/>
          <p:nvPr/>
        </p:nvSpPr>
        <p:spPr>
          <a:xfrm>
            <a:off x="30930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Appetizer</a:t>
            </a:r>
            <a:endParaRPr i="1" sz="600"/>
          </a:p>
        </p:txBody>
      </p:sp>
      <p:sp>
        <p:nvSpPr>
          <p:cNvPr id="314" name="Google Shape;314;p46"/>
          <p:cNvSpPr txBox="1"/>
          <p:nvPr/>
        </p:nvSpPr>
        <p:spPr>
          <a:xfrm>
            <a:off x="711900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4</a:t>
            </a:r>
            <a:endParaRPr i="1" sz="600"/>
          </a:p>
        </p:txBody>
      </p:sp>
      <p:sp>
        <p:nvSpPr>
          <p:cNvPr id="315" name="Google Shape;315;p46"/>
          <p:cNvSpPr txBox="1"/>
          <p:nvPr/>
        </p:nvSpPr>
        <p:spPr>
          <a:xfrm>
            <a:off x="5396700" y="1696225"/>
            <a:ext cx="3574200" cy="32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SzPts val="1600"/>
              <a:buFont typeface="Open Sans"/>
              <a:buAutoNum type="arabicPeriod"/>
            </a:pPr>
            <a:r>
              <a:rPr lang="es"/>
              <a:t> Gather all materials listed above</a:t>
            </a:r>
            <a:endParaRPr/>
          </a:p>
          <a:p>
            <a:pPr indent="-330200" lvl="0" marL="457200" marR="0" rtl="0" algn="l">
              <a:lnSpc>
                <a:spcPct val="100000"/>
              </a:lnSpc>
              <a:spcBef>
                <a:spcPts val="0"/>
              </a:spcBef>
              <a:spcAft>
                <a:spcPts val="0"/>
              </a:spcAft>
              <a:buSzPts val="1600"/>
              <a:buFont typeface="Open Sans"/>
              <a:buAutoNum type="arabicPeriod"/>
            </a:pPr>
            <a:r>
              <a:rPr lang="es"/>
              <a:t>Mix all ingredients  with water in a bowl </a:t>
            </a:r>
            <a:endParaRPr/>
          </a:p>
          <a:p>
            <a:pPr indent="-330200" lvl="0" marL="457200" marR="0" rtl="0" algn="l">
              <a:lnSpc>
                <a:spcPct val="100000"/>
              </a:lnSpc>
              <a:spcBef>
                <a:spcPts val="0"/>
              </a:spcBef>
              <a:spcAft>
                <a:spcPts val="0"/>
              </a:spcAft>
              <a:buSzPts val="1600"/>
              <a:buFont typeface="Open Sans"/>
              <a:buAutoNum type="arabicPeriod"/>
            </a:pPr>
            <a:r>
              <a:rPr lang="es"/>
              <a:t>Fry both sides in oil until both sides are brown</a:t>
            </a:r>
            <a:endParaRPr/>
          </a:p>
          <a:p>
            <a:pPr indent="-330200" lvl="0" marL="457200" marR="0" rtl="0" algn="l">
              <a:lnSpc>
                <a:spcPct val="100000"/>
              </a:lnSpc>
              <a:spcBef>
                <a:spcPts val="0"/>
              </a:spcBef>
              <a:spcAft>
                <a:spcPts val="0"/>
              </a:spcAft>
              <a:buSzPts val="1600"/>
              <a:buFont typeface="Open Sans"/>
              <a:buAutoNum type="arabicPeriod"/>
            </a:pPr>
            <a:r>
              <a:rPr lang="es"/>
              <a:t>Let sit</a:t>
            </a:r>
            <a:endParaRPr/>
          </a:p>
          <a:p>
            <a:pPr indent="-330200" lvl="0" marL="457200" marR="0" rtl="0" algn="l">
              <a:lnSpc>
                <a:spcPct val="100000"/>
              </a:lnSpc>
              <a:spcBef>
                <a:spcPts val="0"/>
              </a:spcBef>
              <a:spcAft>
                <a:spcPts val="0"/>
              </a:spcAft>
              <a:buSzPts val="1600"/>
              <a:buFont typeface="Open Sans"/>
              <a:buAutoNum type="arabicPeriod"/>
            </a:pPr>
            <a:r>
              <a:rPr lang="es"/>
              <a:t>Serve</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16" name="Google Shape;316;p46">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7"/>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Potato</a:t>
            </a:r>
            <a:endParaRPr/>
          </a:p>
          <a:p>
            <a:pPr indent="0" lvl="0" marL="0" marR="0" rtl="0" algn="l">
              <a:lnSpc>
                <a:spcPct val="100000"/>
              </a:lnSpc>
              <a:spcBef>
                <a:spcPts val="600"/>
              </a:spcBef>
              <a:spcAft>
                <a:spcPts val="0"/>
              </a:spcAft>
              <a:buClr>
                <a:srgbClr val="000000"/>
              </a:buClr>
              <a:buFont typeface="PT Sans"/>
              <a:buNone/>
            </a:pPr>
            <a:r>
              <a:rPr lang="es" sz="1800">
                <a:latin typeface="Open Sans"/>
                <a:ea typeface="Open Sans"/>
                <a:cs typeface="Open Sans"/>
                <a:sym typeface="Open Sans"/>
              </a:rPr>
              <a:t>My spotlight ingredient is potatoes. The shape it takes is like an oval and is most of the time brown,and has a smooth texture. The part of the plant I use is the flesh. It takes 70-120 days to grow. A potato is a good source of vitamin C, and B</a:t>
            </a:r>
            <a:endParaRPr sz="1800">
              <a:latin typeface="Open Sans"/>
              <a:ea typeface="Open Sans"/>
              <a:cs typeface="Open Sans"/>
              <a:sym typeface="Open Sans"/>
            </a:endParaRPr>
          </a:p>
        </p:txBody>
      </p:sp>
      <p:sp>
        <p:nvSpPr>
          <p:cNvPr id="322" name="Google Shape;322;p47"/>
          <p:cNvSpPr txBox="1"/>
          <p:nvPr/>
        </p:nvSpPr>
        <p:spPr>
          <a:xfrm>
            <a:off x="4619450" y="342200"/>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600">
                <a:solidFill>
                  <a:schemeClr val="dk1"/>
                </a:solidFill>
                <a:latin typeface="Open Sans"/>
                <a:ea typeface="Open Sans"/>
                <a:cs typeface="Open Sans"/>
                <a:sym typeface="Open Sans"/>
              </a:rPr>
              <a:t>ALL ABOUT MY RECIPE</a:t>
            </a:r>
            <a:endParaRPr sz="1500"/>
          </a:p>
          <a:p>
            <a:pPr indent="0" lvl="0" marL="0" marR="0" rtl="0" algn="l">
              <a:lnSpc>
                <a:spcPct val="100000"/>
              </a:lnSpc>
              <a:spcBef>
                <a:spcPts val="600"/>
              </a:spcBef>
              <a:spcAft>
                <a:spcPts val="0"/>
              </a:spcAft>
              <a:buClr>
                <a:schemeClr val="dk1"/>
              </a:buClr>
              <a:buSzPts val="1100"/>
              <a:buFont typeface="Arial"/>
              <a:buNone/>
            </a:pPr>
            <a:r>
              <a:rPr lang="es" sz="1500">
                <a:latin typeface="Open Sans"/>
                <a:ea typeface="Open Sans"/>
                <a:cs typeface="Open Sans"/>
                <a:sym typeface="Open Sans"/>
              </a:rPr>
              <a:t>This recipe is special to my family because it is a passed down recipe and reminds my family of Pakistan. This is where my family is from. We cook it when we want, but on Eid we also usually make it for lunch. Also we make it for for everyone in our family. I have a lot of memories of this recipe.</a:t>
            </a:r>
            <a:endParaRPr sz="15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323" name="Google Shape;323;p47"/>
          <p:cNvPicPr preferRelativeResize="0"/>
          <p:nvPr/>
        </p:nvPicPr>
        <p:blipFill rotWithShape="1">
          <a:blip r:embed="rId3">
            <a:alphaModFix/>
          </a:blip>
          <a:srcRect b="4995" l="0" r="0" t="4995"/>
          <a:stretch/>
        </p:blipFill>
        <p:spPr>
          <a:xfrm>
            <a:off x="0" y="0"/>
            <a:ext cx="4359600" cy="2395200"/>
          </a:xfrm>
          <a:prstGeom prst="rect">
            <a:avLst/>
          </a:prstGeom>
          <a:noFill/>
          <a:ln>
            <a:noFill/>
          </a:ln>
        </p:spPr>
      </p:pic>
      <p:pic>
        <p:nvPicPr>
          <p:cNvPr id="324" name="Google Shape;324;p47"/>
          <p:cNvPicPr preferRelativeResize="0"/>
          <p:nvPr/>
        </p:nvPicPr>
        <p:blipFill rotWithShape="1">
          <a:blip r:embed="rId4">
            <a:alphaModFix/>
          </a:blip>
          <a:srcRect b="20615" l="0" r="0" t="20615"/>
          <a:stretch/>
        </p:blipFill>
        <p:spPr>
          <a:xfrm>
            <a:off x="4619450" y="2434900"/>
            <a:ext cx="4437900" cy="2395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Google Shape;329;p48"/>
          <p:cNvPicPr preferRelativeResize="0"/>
          <p:nvPr/>
        </p:nvPicPr>
        <p:blipFill rotWithShape="1">
          <a:blip r:embed="rId3">
            <a:alphaModFix/>
          </a:blip>
          <a:srcRect b="3847" l="610" r="-609" t="32454"/>
          <a:stretch/>
        </p:blipFill>
        <p:spPr>
          <a:xfrm>
            <a:off x="0" y="0"/>
            <a:ext cx="3280200" cy="3276300"/>
          </a:xfrm>
          <a:prstGeom prst="rect">
            <a:avLst/>
          </a:prstGeom>
          <a:noFill/>
          <a:ln>
            <a:noFill/>
          </a:ln>
        </p:spPr>
      </p:pic>
      <p:pic>
        <p:nvPicPr>
          <p:cNvPr id="330" name="Google Shape;330;p48"/>
          <p:cNvPicPr preferRelativeResize="0"/>
          <p:nvPr/>
        </p:nvPicPr>
        <p:blipFill rotWithShape="1">
          <a:blip r:embed="rId4">
            <a:alphaModFix/>
          </a:blip>
          <a:srcRect b="12450" l="0" r="0" t="53889"/>
          <a:stretch/>
        </p:blipFill>
        <p:spPr>
          <a:xfrm>
            <a:off x="2400" y="3412175"/>
            <a:ext cx="3280200" cy="1731300"/>
          </a:xfrm>
          <a:prstGeom prst="rect">
            <a:avLst/>
          </a:prstGeom>
          <a:noFill/>
          <a:ln>
            <a:noFill/>
          </a:ln>
        </p:spPr>
      </p:pic>
      <p:sp>
        <p:nvSpPr>
          <p:cNvPr id="331" name="Google Shape;331;p48"/>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Guacamole</a:t>
            </a:r>
            <a:endParaRPr sz="800"/>
          </a:p>
        </p:txBody>
      </p:sp>
      <p:sp>
        <p:nvSpPr>
          <p:cNvPr id="332" name="Google Shape;332;p48"/>
          <p:cNvSpPr txBox="1"/>
          <p:nvPr/>
        </p:nvSpPr>
        <p:spPr>
          <a:xfrm>
            <a:off x="3295950" y="1433650"/>
            <a:ext cx="2754000" cy="150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rtl="0" algn="l">
              <a:spcBef>
                <a:spcPts val="0"/>
              </a:spcBef>
              <a:spcAft>
                <a:spcPts val="0"/>
              </a:spcAft>
              <a:buSzPts val="1600"/>
              <a:buChar char="●"/>
            </a:pPr>
            <a:r>
              <a:rPr lang="es" sz="1200">
                <a:solidFill>
                  <a:schemeClr val="dk1"/>
                </a:solidFill>
              </a:rPr>
              <a:t>2 avocados</a:t>
            </a:r>
            <a:endParaRPr sz="1200">
              <a:solidFill>
                <a:schemeClr val="dk1"/>
              </a:solidFill>
            </a:endParaRPr>
          </a:p>
          <a:p>
            <a:pPr indent="-330200" lvl="0" marL="457200" rtl="0" algn="l">
              <a:spcBef>
                <a:spcPts val="500"/>
              </a:spcBef>
              <a:spcAft>
                <a:spcPts val="0"/>
              </a:spcAft>
              <a:buSzPts val="1600"/>
              <a:buChar char="●"/>
            </a:pPr>
            <a:r>
              <a:rPr lang="es" sz="1200">
                <a:solidFill>
                  <a:schemeClr val="dk1"/>
                </a:solidFill>
              </a:rPr>
              <a:t>½ cup of onion small diced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33" name="Google Shape;333;p48"/>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Annette Palacios</a:t>
            </a:r>
            <a:endParaRPr sz="600"/>
          </a:p>
        </p:txBody>
      </p:sp>
      <p:sp>
        <p:nvSpPr>
          <p:cNvPr id="334" name="Google Shape;334;p48"/>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a:t>
            </a:r>
            <a:endParaRPr i="1" sz="600"/>
          </a:p>
        </p:txBody>
      </p:sp>
      <p:sp>
        <p:nvSpPr>
          <p:cNvPr id="335" name="Google Shape;335;p48"/>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1-7 people</a:t>
            </a:r>
            <a:endParaRPr i="1" sz="600"/>
          </a:p>
        </p:txBody>
      </p:sp>
      <p:sp>
        <p:nvSpPr>
          <p:cNvPr id="336" name="Google Shape;336;p48"/>
          <p:cNvSpPr txBox="1"/>
          <p:nvPr/>
        </p:nvSpPr>
        <p:spPr>
          <a:xfrm>
            <a:off x="32959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rtl="0" algn="l">
              <a:spcBef>
                <a:spcPts val="0"/>
              </a:spcBef>
              <a:spcAft>
                <a:spcPts val="0"/>
              </a:spcAft>
              <a:buSzPts val="1600"/>
              <a:buAutoNum type="arabicPeriod"/>
            </a:pPr>
            <a:r>
              <a:rPr lang="es" sz="1200">
                <a:solidFill>
                  <a:schemeClr val="dk1"/>
                </a:solidFill>
              </a:rPr>
              <a:t>My first step is get two avocados cut in halves, scrape it off into a bowl.  Second step mash avocados and add ½ cup of small diced onion.</a:t>
            </a:r>
            <a:endParaRPr/>
          </a:p>
          <a:p>
            <a:pPr indent="-330200" lvl="0" marL="457200" rtl="0" algn="l">
              <a:spcBef>
                <a:spcPts val="0"/>
              </a:spcBef>
              <a:spcAft>
                <a:spcPts val="0"/>
              </a:spcAft>
              <a:buSzPts val="1600"/>
              <a:buAutoNum type="arabicPeriod"/>
            </a:pPr>
            <a:r>
              <a:rPr lang="es" sz="1200">
                <a:solidFill>
                  <a:schemeClr val="dk1"/>
                </a:solidFill>
              </a:rPr>
              <a:t>Then add three tablespoons of cilantro, chopped.</a:t>
            </a:r>
            <a:endParaRPr/>
          </a:p>
          <a:p>
            <a:pPr indent="-330200" lvl="0" marL="457200" rtl="0" algn="l">
              <a:spcBef>
                <a:spcPts val="0"/>
              </a:spcBef>
              <a:spcAft>
                <a:spcPts val="0"/>
              </a:spcAft>
              <a:buSzPts val="1600"/>
              <a:buAutoNum type="arabicPeriod"/>
            </a:pPr>
            <a:r>
              <a:rPr lang="es" sz="1200">
                <a:solidFill>
                  <a:schemeClr val="dk1"/>
                </a:solidFill>
              </a:rPr>
              <a:t>Lastly, add salt to taste and mix well.</a:t>
            </a:r>
            <a:endParaRPr sz="1200">
              <a:solidFill>
                <a:schemeClr val="dk1"/>
              </a:solidFill>
            </a:endParaRPr>
          </a:p>
          <a:p>
            <a:pPr indent="0" lvl="0" marL="457200" marR="0" rtl="0" algn="l">
              <a:lnSpc>
                <a:spcPct val="100000"/>
              </a:lnSpc>
              <a:spcBef>
                <a:spcPts val="600"/>
              </a:spcBef>
              <a:spcAft>
                <a:spcPts val="0"/>
              </a:spcAft>
              <a:buNone/>
            </a:pPr>
            <a:r>
              <a:t/>
            </a:r>
            <a:endParaRPr sz="12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337" name="Google Shape;337;p48"/>
          <p:cNvPicPr preferRelativeResize="0"/>
          <p:nvPr/>
        </p:nvPicPr>
        <p:blipFill>
          <a:blip r:embed="rId5">
            <a:alphaModFix/>
          </a:blip>
          <a:stretch>
            <a:fillRect/>
          </a:stretch>
        </p:blipFill>
        <p:spPr>
          <a:xfrm>
            <a:off x="0" y="0"/>
            <a:ext cx="3276300" cy="3276300"/>
          </a:xfrm>
          <a:prstGeom prst="rect">
            <a:avLst/>
          </a:prstGeom>
          <a:noFill/>
          <a:ln>
            <a:noFill/>
          </a:ln>
        </p:spPr>
      </p:pic>
      <p:pic>
        <p:nvPicPr>
          <p:cNvPr id="338" name="Google Shape;338;p48"/>
          <p:cNvPicPr preferRelativeResize="0"/>
          <p:nvPr/>
        </p:nvPicPr>
        <p:blipFill>
          <a:blip r:embed="rId6">
            <a:alphaModFix/>
          </a:blip>
          <a:stretch>
            <a:fillRect/>
          </a:stretch>
        </p:blipFill>
        <p:spPr>
          <a:xfrm>
            <a:off x="2400" y="3412175"/>
            <a:ext cx="3293550" cy="1731325"/>
          </a:xfrm>
          <a:prstGeom prst="rect">
            <a:avLst/>
          </a:prstGeom>
          <a:noFill/>
          <a:ln>
            <a:noFill/>
          </a:ln>
        </p:spPr>
      </p:pic>
      <p:sp>
        <p:nvSpPr>
          <p:cNvPr id="339" name="Google Shape;339;p48"/>
          <p:cNvSpPr txBox="1"/>
          <p:nvPr/>
        </p:nvSpPr>
        <p:spPr>
          <a:xfrm>
            <a:off x="5976575" y="1690075"/>
            <a:ext cx="2754000" cy="905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s" sz="1200">
                <a:solidFill>
                  <a:schemeClr val="dk1"/>
                </a:solidFill>
              </a:rPr>
              <a:t>Tablespoon of cilantro, chopped</a:t>
            </a:r>
            <a:endParaRPr sz="1200">
              <a:solidFill>
                <a:schemeClr val="dk1"/>
              </a:solidFill>
            </a:endParaRPr>
          </a:p>
          <a:p>
            <a:pPr indent="-330200" lvl="0" marL="457200" rtl="0" algn="l">
              <a:spcBef>
                <a:spcPts val="500"/>
              </a:spcBef>
              <a:spcAft>
                <a:spcPts val="500"/>
              </a:spcAft>
              <a:buClr>
                <a:schemeClr val="dk1"/>
              </a:buClr>
              <a:buSzPts val="1600"/>
              <a:buChar char="●"/>
            </a:pPr>
            <a:r>
              <a:rPr lang="es" sz="1200">
                <a:solidFill>
                  <a:schemeClr val="dk1"/>
                </a:solidFill>
              </a:rPr>
              <a:t> salt to taste </a:t>
            </a:r>
            <a:endParaRPr/>
          </a:p>
        </p:txBody>
      </p:sp>
      <p:sp>
        <p:nvSpPr>
          <p:cNvPr id="340" name="Google Shape;340;p48">
            <a:hlinkClick action="ppaction://hlinksldjump" r:id="rId7"/>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49"/>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Cilantro</a:t>
            </a:r>
            <a:endParaRPr/>
          </a:p>
          <a:p>
            <a:pPr indent="0" lvl="0" marL="0" rtl="0" algn="l">
              <a:spcBef>
                <a:spcPts val="0"/>
              </a:spcBef>
              <a:spcAft>
                <a:spcPts val="0"/>
              </a:spcAft>
              <a:buClr>
                <a:schemeClr val="dk1"/>
              </a:buClr>
              <a:buSzPts val="1100"/>
              <a:buFont typeface="Arial"/>
              <a:buNone/>
            </a:pPr>
            <a:r>
              <a:rPr lang="es" sz="1200">
                <a:solidFill>
                  <a:schemeClr val="dk1"/>
                </a:solidFill>
              </a:rPr>
              <a:t>My spotlight ingredient is cilantro, is spanish for coriander. Cilantro is an plant it’s  green and you sometimes see it on tacos tastes kinda weird. Cilantro is an leaf. </a:t>
            </a:r>
            <a:r>
              <a:rPr lang="es" sz="1200">
                <a:solidFill>
                  <a:srgbClr val="111111"/>
                </a:solidFill>
              </a:rPr>
              <a:t>Cilantro plants should be spaced about 6 to 8 inches apart. To harvest fresh cilantro all season, make successive sowings every 2 to 3 weeks starting in late spring. From the time of sowing seed, cilantro leaves can begin to be harvested in about 3 to 4 weeks. Cilantro seeds can be harvested in about 45 days. The health benefits of cilantro come from beneficial phytonutrients and antioxidants, especially the flavonoid quercetin. Cilantro is also good sources of dietary fiber and iron.</a:t>
            </a:r>
            <a:endParaRPr b="1" sz="12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346" name="Google Shape;346;p4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700">
                <a:solidFill>
                  <a:schemeClr val="dk1"/>
                </a:solidFill>
                <a:latin typeface="Open Sans"/>
                <a:ea typeface="Open Sans"/>
                <a:cs typeface="Open Sans"/>
                <a:sym typeface="Open Sans"/>
              </a:rPr>
              <a:t>ALL ABOUT MY RECIPE</a:t>
            </a:r>
            <a:endParaRPr sz="1600"/>
          </a:p>
          <a:p>
            <a:pPr indent="0" lvl="0" marL="0" rtl="0" algn="l">
              <a:spcBef>
                <a:spcPts val="0"/>
              </a:spcBef>
              <a:spcAft>
                <a:spcPts val="0"/>
              </a:spcAft>
              <a:buClr>
                <a:schemeClr val="dk1"/>
              </a:buClr>
              <a:buSzPts val="1100"/>
              <a:buFont typeface="Arial"/>
              <a:buNone/>
            </a:pPr>
            <a:r>
              <a:rPr lang="es">
                <a:solidFill>
                  <a:schemeClr val="dk1"/>
                </a:solidFill>
              </a:rPr>
              <a:t>Guacamole is an typical food  in Mexico. They eat it as an side so, you can eat it with tortilla chips or something else.  It is really easy to make and fast. It is kinda also traditional in my family. Something that makes my recipe delicious is the nice picked avocados.  It from Mexico but eaten in many different places.</a:t>
            </a:r>
            <a:endParaRPr>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347" name="Google Shape;347;p49"/>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348" name="Google Shape;348;p49"/>
          <p:cNvPicPr preferRelativeResize="0"/>
          <p:nvPr/>
        </p:nvPicPr>
        <p:blipFill rotWithShape="1">
          <a:blip r:embed="rId4">
            <a:alphaModFix/>
          </a:blip>
          <a:srcRect b="2687" l="0" r="0" t="2678"/>
          <a:stretch/>
        </p:blipFill>
        <p:spPr>
          <a:xfrm>
            <a:off x="4619450" y="2655200"/>
            <a:ext cx="4437900" cy="2395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Google Shape;353;p50"/>
          <p:cNvPicPr preferRelativeResize="0"/>
          <p:nvPr/>
        </p:nvPicPr>
        <p:blipFill rotWithShape="1">
          <a:blip r:embed="rId3">
            <a:alphaModFix/>
          </a:blip>
          <a:srcRect b="0" l="16705" r="16712" t="0"/>
          <a:stretch/>
        </p:blipFill>
        <p:spPr>
          <a:xfrm>
            <a:off x="2400" y="0"/>
            <a:ext cx="3280200" cy="3276300"/>
          </a:xfrm>
          <a:prstGeom prst="rect">
            <a:avLst/>
          </a:prstGeom>
          <a:noFill/>
          <a:ln>
            <a:noFill/>
          </a:ln>
        </p:spPr>
      </p:pic>
      <p:pic>
        <p:nvPicPr>
          <p:cNvPr id="354" name="Google Shape;354;p50"/>
          <p:cNvPicPr preferRelativeResize="0"/>
          <p:nvPr/>
        </p:nvPicPr>
        <p:blipFill rotWithShape="1">
          <a:blip r:embed="rId4">
            <a:alphaModFix/>
          </a:blip>
          <a:srcRect b="7301" l="0" r="0" t="7301"/>
          <a:stretch/>
        </p:blipFill>
        <p:spPr>
          <a:xfrm>
            <a:off x="2400" y="3276300"/>
            <a:ext cx="3280200" cy="1867200"/>
          </a:xfrm>
          <a:prstGeom prst="rect">
            <a:avLst/>
          </a:prstGeom>
          <a:noFill/>
          <a:ln cap="flat" cmpd="sng" w="9525">
            <a:solidFill>
              <a:srgbClr val="000000">
                <a:alpha val="0"/>
              </a:srgbClr>
            </a:solidFill>
            <a:prstDash val="solid"/>
            <a:round/>
            <a:headEnd len="sm" w="sm" type="none"/>
            <a:tailEnd len="sm" w="sm" type="none"/>
          </a:ln>
        </p:spPr>
      </p:pic>
      <p:sp>
        <p:nvSpPr>
          <p:cNvPr id="355" name="Google Shape;355;p50"/>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t>Tomato Fried Rice</a:t>
            </a:r>
            <a:endParaRPr sz="800"/>
          </a:p>
        </p:txBody>
      </p:sp>
      <p:sp>
        <p:nvSpPr>
          <p:cNvPr id="356" name="Google Shape;356;p50"/>
          <p:cNvSpPr txBox="1"/>
          <p:nvPr/>
        </p:nvSpPr>
        <p:spPr>
          <a:xfrm>
            <a:off x="32959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rPr lang="es"/>
              <a:t> </a:t>
            </a:r>
            <a:r>
              <a:rPr b="1" lang="es"/>
              <a:t>1:</a:t>
            </a:r>
            <a:r>
              <a:rPr lang="es"/>
              <a:t> 2 Tomatoes  </a:t>
            </a:r>
            <a:endParaRPr/>
          </a:p>
          <a:p>
            <a:pPr indent="0" lvl="0" marL="0" marR="0" rtl="0" algn="l">
              <a:lnSpc>
                <a:spcPct val="100000"/>
              </a:lnSpc>
              <a:spcBef>
                <a:spcPts val="0"/>
              </a:spcBef>
              <a:spcAft>
                <a:spcPts val="0"/>
              </a:spcAft>
              <a:buNone/>
            </a:pPr>
            <a:r>
              <a:rPr lang="es"/>
              <a:t> </a:t>
            </a:r>
            <a:r>
              <a:rPr b="1" lang="es"/>
              <a:t>2:</a:t>
            </a:r>
            <a:r>
              <a:rPr lang="es"/>
              <a:t> 3 Eggs</a:t>
            </a:r>
            <a:endParaRPr/>
          </a:p>
          <a:p>
            <a:pPr indent="0" lvl="0" marL="0" marR="0" rtl="0" algn="l">
              <a:lnSpc>
                <a:spcPct val="100000"/>
              </a:lnSpc>
              <a:spcBef>
                <a:spcPts val="0"/>
              </a:spcBef>
              <a:spcAft>
                <a:spcPts val="0"/>
              </a:spcAft>
              <a:buNone/>
            </a:pPr>
            <a:r>
              <a:rPr lang="es"/>
              <a:t> </a:t>
            </a:r>
            <a:r>
              <a:rPr b="1" lang="es"/>
              <a:t>3: </a:t>
            </a:r>
            <a:r>
              <a:rPr lang="es"/>
              <a:t>4-5 Cups of pre cooked rice</a:t>
            </a:r>
            <a:endParaRPr/>
          </a:p>
          <a:p>
            <a:pPr indent="0" lvl="0" marL="0" marR="0" rtl="0" algn="l">
              <a:lnSpc>
                <a:spcPct val="100000"/>
              </a:lnSpc>
              <a:spcBef>
                <a:spcPts val="0"/>
              </a:spcBef>
              <a:spcAft>
                <a:spcPts val="0"/>
              </a:spcAft>
              <a:buNone/>
            </a:pPr>
            <a:r>
              <a:rPr lang="es"/>
              <a:t> </a:t>
            </a:r>
            <a:r>
              <a:rPr b="1" lang="es"/>
              <a:t>4: </a:t>
            </a:r>
            <a:r>
              <a:rPr lang="es"/>
              <a:t>3 handfuls of frozen peas</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57" name="Google Shape;357;p50"/>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Nissa Morrow</a:t>
            </a:r>
            <a:endParaRPr sz="600"/>
          </a:p>
        </p:txBody>
      </p:sp>
      <p:sp>
        <p:nvSpPr>
          <p:cNvPr id="358" name="Google Shape;358;p50"/>
          <p:cNvSpPr txBox="1"/>
          <p:nvPr/>
        </p:nvSpPr>
        <p:spPr>
          <a:xfrm>
            <a:off x="3295950" y="10932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u="sng">
                <a:latin typeface="Open Sans"/>
                <a:ea typeface="Open Sans"/>
                <a:cs typeface="Open Sans"/>
                <a:sym typeface="Open Sans"/>
              </a:rPr>
              <a:t>Entree</a:t>
            </a:r>
            <a:endParaRPr i="1" sz="600" u="sng"/>
          </a:p>
        </p:txBody>
      </p:sp>
      <p:sp>
        <p:nvSpPr>
          <p:cNvPr id="359" name="Google Shape;359;p50"/>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u="sng">
                <a:latin typeface="Open Sans"/>
                <a:ea typeface="Open Sans"/>
                <a:cs typeface="Open Sans"/>
                <a:sym typeface="Open Sans"/>
              </a:rPr>
              <a:t>4 Bowls </a:t>
            </a:r>
            <a:endParaRPr i="1" sz="600" u="sng"/>
          </a:p>
        </p:txBody>
      </p:sp>
      <p:sp>
        <p:nvSpPr>
          <p:cNvPr id="360" name="Google Shape;360;p50"/>
          <p:cNvSpPr txBox="1"/>
          <p:nvPr/>
        </p:nvSpPr>
        <p:spPr>
          <a:xfrm>
            <a:off x="62322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5: </a:t>
            </a:r>
            <a:r>
              <a:rPr lang="es">
                <a:latin typeface="Open Sans"/>
                <a:ea typeface="Open Sans"/>
                <a:cs typeface="Open Sans"/>
                <a:sym typeface="Open Sans"/>
              </a:rPr>
              <a:t>3 handfuls of frozen corn</a:t>
            </a:r>
            <a:endParaRPr>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61" name="Google Shape;361;p50"/>
          <p:cNvSpPr txBox="1"/>
          <p:nvPr/>
        </p:nvSpPr>
        <p:spPr>
          <a:xfrm>
            <a:off x="3295950" y="2825375"/>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b="1" lang="es"/>
              <a:t>1: </a:t>
            </a:r>
            <a:r>
              <a:rPr lang="es"/>
              <a:t>Scramble the 3 eggs in a bowl</a:t>
            </a:r>
            <a:endParaRPr/>
          </a:p>
          <a:p>
            <a:pPr indent="0" lvl="0" marL="0" marR="0" rtl="0" algn="l">
              <a:lnSpc>
                <a:spcPct val="100000"/>
              </a:lnSpc>
              <a:spcBef>
                <a:spcPts val="0"/>
              </a:spcBef>
              <a:spcAft>
                <a:spcPts val="0"/>
              </a:spcAft>
              <a:buClr>
                <a:schemeClr val="dk1"/>
              </a:buClr>
              <a:buSzPts val="1100"/>
              <a:buFont typeface="Arial"/>
              <a:buNone/>
            </a:pPr>
            <a:r>
              <a:rPr b="1" lang="es"/>
              <a:t>2:</a:t>
            </a:r>
            <a:r>
              <a:rPr lang="es"/>
              <a:t>Take a pan, and pour a little bit of olive oil in. </a:t>
            </a:r>
            <a:endParaRPr/>
          </a:p>
          <a:p>
            <a:pPr indent="0" lvl="0" marL="0" marR="0" rtl="0" algn="l">
              <a:lnSpc>
                <a:spcPct val="100000"/>
              </a:lnSpc>
              <a:spcBef>
                <a:spcPts val="0"/>
              </a:spcBef>
              <a:spcAft>
                <a:spcPts val="0"/>
              </a:spcAft>
              <a:buClr>
                <a:schemeClr val="dk1"/>
              </a:buClr>
              <a:buSzPts val="1100"/>
              <a:buFont typeface="Arial"/>
              <a:buNone/>
            </a:pPr>
            <a:r>
              <a:rPr b="1" lang="es"/>
              <a:t>3:</a:t>
            </a:r>
            <a:r>
              <a:rPr lang="es"/>
              <a:t>When the olive oil starts to boil, go to the next step </a:t>
            </a:r>
            <a:endParaRPr/>
          </a:p>
          <a:p>
            <a:pPr indent="0" lvl="0" marL="0" marR="0" rtl="0" algn="l">
              <a:lnSpc>
                <a:spcPct val="100000"/>
              </a:lnSpc>
              <a:spcBef>
                <a:spcPts val="0"/>
              </a:spcBef>
              <a:spcAft>
                <a:spcPts val="0"/>
              </a:spcAft>
              <a:buClr>
                <a:schemeClr val="dk1"/>
              </a:buClr>
              <a:buSzPts val="1100"/>
              <a:buFont typeface="Arial"/>
              <a:buNone/>
            </a:pPr>
            <a:r>
              <a:rPr b="1" lang="es"/>
              <a:t>4:</a:t>
            </a:r>
            <a:r>
              <a:rPr lang="es"/>
              <a:t>Toss the handfuls of frozen veggies in.</a:t>
            </a:r>
            <a:endParaRPr/>
          </a:p>
          <a:p>
            <a:pPr indent="0" lvl="0" marL="0" marR="0" rtl="0" algn="l">
              <a:lnSpc>
                <a:spcPct val="100000"/>
              </a:lnSpc>
              <a:spcBef>
                <a:spcPts val="0"/>
              </a:spcBef>
              <a:spcAft>
                <a:spcPts val="0"/>
              </a:spcAft>
              <a:buClr>
                <a:schemeClr val="dk1"/>
              </a:buClr>
              <a:buSzPts val="1100"/>
              <a:buFont typeface="Arial"/>
              <a:buNone/>
            </a:pPr>
            <a:r>
              <a:rPr b="1" lang="es"/>
              <a:t>5:</a:t>
            </a:r>
            <a:r>
              <a:rPr lang="es"/>
              <a:t>Then put the scrambled eggs in.</a:t>
            </a:r>
            <a:endParaRPr/>
          </a:p>
          <a:p>
            <a:pPr indent="0" lvl="0" marL="0" marR="0" rtl="0" algn="l">
              <a:lnSpc>
                <a:spcPct val="100000"/>
              </a:lnSpc>
              <a:spcBef>
                <a:spcPts val="0"/>
              </a:spcBef>
              <a:spcAft>
                <a:spcPts val="0"/>
              </a:spcAft>
              <a:buClr>
                <a:schemeClr val="dk1"/>
              </a:buClr>
              <a:buSzPts val="1100"/>
              <a:buFont typeface="Arial"/>
              <a:buNone/>
            </a:pPr>
            <a:r>
              <a:rPr b="1" lang="es"/>
              <a:t>6:</a:t>
            </a:r>
            <a:r>
              <a:rPr lang="es"/>
              <a:t>Then, mix all of the ingredients together.</a:t>
            </a:r>
            <a:endParaRPr/>
          </a:p>
          <a:p>
            <a:pPr indent="0" lvl="0" marL="0" marR="0" rtl="0" algn="l">
              <a:lnSpc>
                <a:spcPct val="100000"/>
              </a:lnSpc>
              <a:spcBef>
                <a:spcPts val="0"/>
              </a:spcBef>
              <a:spcAft>
                <a:spcPts val="0"/>
              </a:spcAft>
              <a:buClr>
                <a:schemeClr val="dk1"/>
              </a:buClr>
              <a:buSzPts val="1100"/>
              <a:buFont typeface="Arial"/>
              <a:buNone/>
            </a:pPr>
            <a:r>
              <a:rPr b="1" lang="es"/>
              <a:t>7:</a:t>
            </a:r>
            <a:r>
              <a:rPr lang="es"/>
              <a:t>When all of the rice and the other ingredients are mixed together, take it out and equally serve everything into 4 bowls.</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62" name="Google Shape;362;p50">
            <a:hlinkClick action="ppaction://hlinksldjump" r:id="rId5"/>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id="367" name="Google Shape;367;p51"/>
          <p:cNvPicPr preferRelativeResize="0"/>
          <p:nvPr/>
        </p:nvPicPr>
        <p:blipFill rotWithShape="1">
          <a:blip r:embed="rId3">
            <a:alphaModFix/>
          </a:blip>
          <a:srcRect b="0" l="25000" r="25000" t="0"/>
          <a:stretch/>
        </p:blipFill>
        <p:spPr>
          <a:xfrm>
            <a:off x="5714999" y="0"/>
            <a:ext cx="3429000" cy="5143500"/>
          </a:xfrm>
          <a:prstGeom prst="rect">
            <a:avLst/>
          </a:prstGeom>
          <a:noFill/>
          <a:ln>
            <a:noFill/>
          </a:ln>
        </p:spPr>
      </p:pic>
      <p:sp>
        <p:nvSpPr>
          <p:cNvPr id="368" name="Google Shape;368;p51"/>
          <p:cNvSpPr txBox="1"/>
          <p:nvPr/>
        </p:nvSpPr>
        <p:spPr>
          <a:xfrm>
            <a:off x="2971300" y="825725"/>
            <a:ext cx="2391000" cy="403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500"/>
              </a:spcAft>
              <a:buClr>
                <a:schemeClr val="dk1"/>
              </a:buClr>
              <a:buSzPts val="1100"/>
              <a:buFont typeface="Arial"/>
              <a:buNone/>
            </a:pPr>
            <a:r>
              <a:rPr lang="es">
                <a:solidFill>
                  <a:srgbClr val="222222"/>
                </a:solidFill>
                <a:highlight>
                  <a:srgbClr val="FFFFFF"/>
                </a:highlight>
              </a:rPr>
              <a:t>Tomatoes can help cool your sunburn down.                         </a:t>
            </a:r>
            <a:endParaRPr b="1">
              <a:solidFill>
                <a:schemeClr val="dk1"/>
              </a:solidFill>
            </a:endParaRPr>
          </a:p>
        </p:txBody>
      </p:sp>
      <p:sp>
        <p:nvSpPr>
          <p:cNvPr id="369" name="Google Shape;369;p51"/>
          <p:cNvSpPr txBox="1"/>
          <p:nvPr/>
        </p:nvSpPr>
        <p:spPr>
          <a:xfrm>
            <a:off x="121000" y="205575"/>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1800">
                <a:latin typeface="Open Sans"/>
                <a:ea typeface="Open Sans"/>
                <a:cs typeface="Open Sans"/>
                <a:sym typeface="Open Sans"/>
              </a:rPr>
              <a:t>SPOTLIGHT INGREDIENT: TOMATOES</a:t>
            </a:r>
            <a:endParaRPr b="1" sz="1800">
              <a:latin typeface="Open Sans"/>
              <a:ea typeface="Open Sans"/>
              <a:cs typeface="Open Sans"/>
              <a:sym typeface="Open Sans"/>
            </a:endParaRPr>
          </a:p>
          <a:p>
            <a:pPr indent="0" lvl="0" marL="0" marR="0" rtl="0" algn="l">
              <a:lnSpc>
                <a:spcPct val="115000"/>
              </a:lnSpc>
              <a:spcBef>
                <a:spcPts val="0"/>
              </a:spcBef>
              <a:spcAft>
                <a:spcPts val="0"/>
              </a:spcAft>
              <a:buClr>
                <a:srgbClr val="00BCD0"/>
              </a:buClr>
              <a:buFont typeface="PT Sans"/>
              <a:buNone/>
            </a:pPr>
            <a:r>
              <a:t/>
            </a:r>
            <a:endParaRPr b="1" sz="1800">
              <a:latin typeface="Open Sans"/>
              <a:ea typeface="Open Sans"/>
              <a:cs typeface="Open Sans"/>
              <a:sym typeface="Open Sans"/>
            </a:endParaRPr>
          </a:p>
          <a:p>
            <a:pPr indent="0" lvl="0" marL="0" marR="0" rtl="0" algn="l">
              <a:lnSpc>
                <a:spcPct val="115000"/>
              </a:lnSpc>
              <a:spcBef>
                <a:spcPts val="0"/>
              </a:spcBef>
              <a:spcAft>
                <a:spcPts val="0"/>
              </a:spcAft>
              <a:buClr>
                <a:srgbClr val="00BCD0"/>
              </a:buClr>
              <a:buFont typeface="PT Sans"/>
              <a:buNone/>
            </a:pPr>
            <a:r>
              <a:t/>
            </a:r>
            <a:endParaRPr b="1" sz="1800">
              <a:latin typeface="Open Sans"/>
              <a:ea typeface="Open Sans"/>
              <a:cs typeface="Open Sans"/>
              <a:sym typeface="Open Sans"/>
            </a:endParaRPr>
          </a:p>
          <a:p>
            <a:pPr indent="0" lvl="0" marL="0" marR="0" rtl="0" algn="l">
              <a:lnSpc>
                <a:spcPct val="115000"/>
              </a:lnSpc>
              <a:spcBef>
                <a:spcPts val="0"/>
              </a:spcBef>
              <a:spcAft>
                <a:spcPts val="0"/>
              </a:spcAft>
              <a:buClr>
                <a:srgbClr val="00BCD0"/>
              </a:buClr>
              <a:buFont typeface="PT Sans"/>
              <a:buNone/>
            </a:pPr>
            <a:r>
              <a:t/>
            </a:r>
            <a:endParaRPr b="1" sz="1800">
              <a:latin typeface="Open Sans"/>
              <a:ea typeface="Open Sans"/>
              <a:cs typeface="Open Sans"/>
              <a:sym typeface="Open Sans"/>
            </a:endParaRPr>
          </a:p>
        </p:txBody>
      </p:sp>
      <p:sp>
        <p:nvSpPr>
          <p:cNvPr id="370" name="Google Shape;370;p51"/>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My spotlight ingredient is tomatoes. Tomatoes are red and they taste sweet. For my fried rice, I’m using the fruit of the tomato, the red part. A tomato is usually harvested when it’s ripe. The plant needs about 80 days to grow before it can be harvested, and be ripe. </a:t>
            </a:r>
            <a:endParaRPr sz="10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52"/>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BCD0"/>
              </a:buClr>
              <a:buFont typeface="PT Sans"/>
              <a:buNone/>
            </a:pPr>
            <a:r>
              <a:rPr i="1" lang="es" sz="3000">
                <a:solidFill>
                  <a:schemeClr val="dk1"/>
                </a:solidFill>
                <a:latin typeface="Open Sans"/>
                <a:ea typeface="Open Sans"/>
                <a:cs typeface="Open Sans"/>
                <a:sym typeface="Open Sans"/>
              </a:rPr>
              <a:t>Pepper and Sausage Frittata</a:t>
            </a:r>
            <a:endParaRPr sz="3000"/>
          </a:p>
        </p:txBody>
      </p:sp>
      <p:sp>
        <p:nvSpPr>
          <p:cNvPr id="376" name="Google Shape;376;p52"/>
          <p:cNvSpPr txBox="1"/>
          <p:nvPr/>
        </p:nvSpPr>
        <p:spPr>
          <a:xfrm>
            <a:off x="3944125" y="1254900"/>
            <a:ext cx="2754000" cy="134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 sz="1600">
                <a:latin typeface="Open Sans"/>
                <a:ea typeface="Open Sans"/>
                <a:cs typeface="Open Sans"/>
                <a:sym typeface="Open Sans"/>
              </a:rPr>
              <a:t>INGREDIENTS</a:t>
            </a:r>
            <a:r>
              <a:rPr b="1" lang="es" sz="1600">
                <a:latin typeface="Open Sans"/>
                <a:ea typeface="Open Sans"/>
                <a:cs typeface="Open Sans"/>
                <a:sym typeface="Open Sans"/>
              </a:rPr>
              <a:t>:</a:t>
            </a:r>
            <a:endParaRPr b="1" sz="900">
              <a:solidFill>
                <a:srgbClr val="1C1C1C"/>
              </a:solidFill>
            </a:endParaRPr>
          </a:p>
          <a:p>
            <a:pPr indent="-285750" lvl="0" marL="457200" rtl="0" algn="l">
              <a:spcBef>
                <a:spcPts val="0"/>
              </a:spcBef>
              <a:spcAft>
                <a:spcPts val="0"/>
              </a:spcAft>
              <a:buSzPts val="900"/>
              <a:buFont typeface="Open Sans"/>
              <a:buChar char="●"/>
            </a:pPr>
            <a:r>
              <a:rPr b="1" lang="es" sz="900">
                <a:solidFill>
                  <a:srgbClr val="1C1C1C"/>
                </a:solidFill>
              </a:rPr>
              <a:t>3 links hot Italian sausage, removed from the casing an</a:t>
            </a:r>
            <a:endParaRPr b="1" sz="900">
              <a:solidFill>
                <a:srgbClr val="1C1C1C"/>
              </a:solidFill>
            </a:endParaRPr>
          </a:p>
          <a:p>
            <a:pPr indent="-285750" lvl="0" marL="457200" rtl="0" algn="l">
              <a:spcBef>
                <a:spcPts val="0"/>
              </a:spcBef>
              <a:spcAft>
                <a:spcPts val="0"/>
              </a:spcAft>
              <a:buSzPts val="900"/>
              <a:buFont typeface="Open Sans"/>
              <a:buChar char="●"/>
            </a:pPr>
            <a:r>
              <a:rPr b="1" lang="es" sz="900">
                <a:solidFill>
                  <a:srgbClr val="1C1C1C"/>
                </a:solidFill>
              </a:rPr>
              <a:t>Extra-virgin olive oil crumbled</a:t>
            </a:r>
            <a:endParaRPr b="1" sz="900">
              <a:solidFill>
                <a:srgbClr val="1C1C1C"/>
              </a:solidFill>
            </a:endParaRPr>
          </a:p>
          <a:p>
            <a:pPr indent="-285750" lvl="0" marL="457200" rtl="0" algn="l">
              <a:spcBef>
                <a:spcPts val="500"/>
              </a:spcBef>
              <a:spcAft>
                <a:spcPts val="0"/>
              </a:spcAft>
              <a:buSzPts val="900"/>
              <a:buFont typeface="Open Sans"/>
              <a:buChar char="●"/>
            </a:pPr>
            <a:r>
              <a:rPr b="1" lang="es" sz="900">
                <a:solidFill>
                  <a:srgbClr val="1C1C1C"/>
                </a:solidFill>
              </a:rPr>
              <a:t>1 red bell pepper, 1/4-inch dice</a:t>
            </a:r>
            <a:endParaRPr b="1" sz="900">
              <a:solidFill>
                <a:srgbClr val="1C1C1C"/>
              </a:solidFill>
            </a:endParaRPr>
          </a:p>
          <a:p>
            <a:pPr indent="0" lvl="0" marL="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77" name="Google Shape;377;p52"/>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Jonny Schlossberg</a:t>
            </a:r>
            <a:endParaRPr sz="600"/>
          </a:p>
        </p:txBody>
      </p:sp>
      <p:sp>
        <p:nvSpPr>
          <p:cNvPr id="378" name="Google Shape;378;p52"/>
          <p:cNvSpPr txBox="1"/>
          <p:nvPr/>
        </p:nvSpPr>
        <p:spPr>
          <a:xfrm>
            <a:off x="6877350" y="1126750"/>
            <a:ext cx="2025000" cy="7110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a:t>
            </a:r>
            <a:endParaRPr i="1">
              <a:latin typeface="Open Sans"/>
              <a:ea typeface="Open Sans"/>
              <a:cs typeface="Open Sans"/>
              <a:sym typeface="Open Sans"/>
            </a:endParaRPr>
          </a:p>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8 people</a:t>
            </a:r>
            <a:endParaRPr i="1">
              <a:latin typeface="Open Sans"/>
              <a:ea typeface="Open Sans"/>
              <a:cs typeface="Open Sans"/>
              <a:sym typeface="Open Sans"/>
            </a:endParaRPr>
          </a:p>
        </p:txBody>
      </p:sp>
      <p:sp>
        <p:nvSpPr>
          <p:cNvPr id="379" name="Google Shape;379;p52"/>
          <p:cNvSpPr txBox="1"/>
          <p:nvPr/>
        </p:nvSpPr>
        <p:spPr>
          <a:xfrm>
            <a:off x="7098450" y="593800"/>
            <a:ext cx="1111500" cy="100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ctr">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80" name="Google Shape;380;p52"/>
          <p:cNvSpPr txBox="1"/>
          <p:nvPr/>
        </p:nvSpPr>
        <p:spPr>
          <a:xfrm>
            <a:off x="3295950" y="2485000"/>
            <a:ext cx="5751000" cy="237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 sz="1600">
                <a:latin typeface="Open Sans"/>
                <a:ea typeface="Open Sans"/>
                <a:cs typeface="Open Sans"/>
                <a:sym typeface="Open Sans"/>
              </a:rPr>
              <a:t>PROCEDURE</a:t>
            </a:r>
            <a:r>
              <a:rPr b="1" lang="es" sz="1600">
                <a:latin typeface="Open Sans"/>
                <a:ea typeface="Open Sans"/>
                <a:cs typeface="Open Sans"/>
                <a:sym typeface="Open Sans"/>
              </a:rPr>
              <a:t>:</a:t>
            </a:r>
            <a:endParaRPr b="1" sz="1600">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rPr b="1" lang="es" sz="1200">
                <a:solidFill>
                  <a:srgbClr val="1C1C1C"/>
                </a:solidFill>
              </a:rPr>
              <a:t>Preheat the oven to 350 degrees F.</a:t>
            </a:r>
            <a:endParaRPr b="1" sz="1200">
              <a:solidFill>
                <a:srgbClr val="1C1C1C"/>
              </a:solidFill>
            </a:endParaRPr>
          </a:p>
          <a:p>
            <a:pPr indent="-304800" lvl="0" marL="457200" rtl="0" algn="l">
              <a:spcBef>
                <a:spcPts val="500"/>
              </a:spcBef>
              <a:spcAft>
                <a:spcPts val="0"/>
              </a:spcAft>
              <a:buClr>
                <a:srgbClr val="1C1C1C"/>
              </a:buClr>
              <a:buSzPts val="1200"/>
              <a:buAutoNum type="arabicPeriod"/>
            </a:pPr>
            <a:r>
              <a:rPr b="1" lang="es" sz="1200">
                <a:solidFill>
                  <a:srgbClr val="1C1C1C"/>
                </a:solidFill>
              </a:rPr>
              <a:t>Coat a nonstick 10-inch saute pan with olive oil. Add the sausage and brown. Add the peppers and saute until they are soft.</a:t>
            </a:r>
            <a:endParaRPr b="1" sz="1200">
              <a:solidFill>
                <a:srgbClr val="1C1C1C"/>
              </a:solidFill>
            </a:endParaRPr>
          </a:p>
          <a:p>
            <a:pPr indent="-304800" lvl="0" marL="457200" rtl="0" algn="l">
              <a:spcBef>
                <a:spcPts val="0"/>
              </a:spcBef>
              <a:spcAft>
                <a:spcPts val="0"/>
              </a:spcAft>
              <a:buClr>
                <a:srgbClr val="1C1C1C"/>
              </a:buClr>
              <a:buSzPts val="1200"/>
              <a:buAutoNum type="arabicPeriod"/>
            </a:pPr>
            <a:r>
              <a:rPr b="1" lang="es" sz="1200">
                <a:solidFill>
                  <a:srgbClr val="1C1C1C"/>
                </a:solidFill>
              </a:rPr>
              <a:t>In a bowl, add the Parmigiano to the beaten eggs and season lightly with salt. Using a heatproof rubber spatula, stir the eggs into the pan with the sausage and peppers. Stir the eggs to evenly distribute the sausage and peppers throughout the eggs. Once the eggs set on the bottom and around the sides of the pan, place the pan in the preheated oven for 7 to 8 minutes or until the eggs are cooked through. Remove from the pan. Cut into wedges and serve hot or a room temperature.</a:t>
            </a:r>
            <a:endParaRPr b="1" sz="1200">
              <a:solidFill>
                <a:srgbClr val="1C1C1C"/>
              </a:solidFill>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Image result for sausage peppers and cheese frittata" id="381" name="Google Shape;381;p52"/>
          <p:cNvPicPr preferRelativeResize="0"/>
          <p:nvPr/>
        </p:nvPicPr>
        <p:blipFill>
          <a:blip r:embed="rId3">
            <a:alphaModFix/>
          </a:blip>
          <a:stretch>
            <a:fillRect/>
          </a:stretch>
        </p:blipFill>
        <p:spPr>
          <a:xfrm>
            <a:off x="2400" y="37875"/>
            <a:ext cx="3239750" cy="2631175"/>
          </a:xfrm>
          <a:prstGeom prst="rect">
            <a:avLst/>
          </a:prstGeom>
          <a:noFill/>
          <a:ln>
            <a:noFill/>
          </a:ln>
        </p:spPr>
      </p:pic>
      <p:pic>
        <p:nvPicPr>
          <p:cNvPr descr="Image result for sausage peppers and cheese frittata" id="382" name="Google Shape;382;p52"/>
          <p:cNvPicPr preferRelativeResize="0"/>
          <p:nvPr/>
        </p:nvPicPr>
        <p:blipFill>
          <a:blip r:embed="rId4">
            <a:alphaModFix/>
          </a:blip>
          <a:stretch>
            <a:fillRect/>
          </a:stretch>
        </p:blipFill>
        <p:spPr>
          <a:xfrm>
            <a:off x="2400" y="2669050"/>
            <a:ext cx="3239750" cy="2557775"/>
          </a:xfrm>
          <a:prstGeom prst="rect">
            <a:avLst/>
          </a:prstGeom>
          <a:noFill/>
          <a:ln>
            <a:noFill/>
          </a:ln>
        </p:spPr>
      </p:pic>
      <p:sp>
        <p:nvSpPr>
          <p:cNvPr id="383" name="Google Shape;383;p52"/>
          <p:cNvSpPr txBox="1"/>
          <p:nvPr/>
        </p:nvSpPr>
        <p:spPr>
          <a:xfrm>
            <a:off x="6877350" y="1641275"/>
            <a:ext cx="2143200" cy="7110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chemeClr val="dk1"/>
              </a:buClr>
              <a:buSzPts val="900"/>
              <a:buFont typeface="Open Sans"/>
              <a:buChar char="●"/>
            </a:pPr>
            <a:r>
              <a:rPr b="1" lang="es" sz="900">
                <a:solidFill>
                  <a:srgbClr val="1C1C1C"/>
                </a:solidFill>
              </a:rPr>
              <a:t>1 yellow bell pepper, 1/4-inch dice</a:t>
            </a:r>
            <a:endParaRPr b="1" sz="900">
              <a:solidFill>
                <a:srgbClr val="1C1C1C"/>
              </a:solidFill>
            </a:endParaRPr>
          </a:p>
          <a:p>
            <a:pPr indent="-285750" lvl="0" marL="457200" rtl="0" algn="l">
              <a:spcBef>
                <a:spcPts val="0"/>
              </a:spcBef>
              <a:spcAft>
                <a:spcPts val="0"/>
              </a:spcAft>
              <a:buClr>
                <a:schemeClr val="dk1"/>
              </a:buClr>
              <a:buSzPts val="900"/>
              <a:buFont typeface="Open Sans"/>
              <a:buChar char="●"/>
            </a:pPr>
            <a:r>
              <a:rPr b="1" lang="es" sz="900">
                <a:solidFill>
                  <a:srgbClr val="1C1C1C"/>
                </a:solidFill>
              </a:rPr>
              <a:t>1 cup grated Parmigiano-Reggiano</a:t>
            </a:r>
            <a:endParaRPr b="1" sz="900">
              <a:solidFill>
                <a:srgbClr val="1C1C1C"/>
              </a:solidFill>
            </a:endParaRPr>
          </a:p>
          <a:p>
            <a:pPr indent="-285750" lvl="0" marL="457200" rtl="0" algn="l">
              <a:spcBef>
                <a:spcPts val="0"/>
              </a:spcBef>
              <a:spcAft>
                <a:spcPts val="0"/>
              </a:spcAft>
              <a:buClr>
                <a:schemeClr val="dk1"/>
              </a:buClr>
              <a:buSzPts val="900"/>
              <a:buFont typeface="Open Sans"/>
              <a:buChar char="●"/>
            </a:pPr>
            <a:r>
              <a:rPr b="1" lang="es" sz="900">
                <a:solidFill>
                  <a:srgbClr val="1C1C1C"/>
                </a:solidFill>
              </a:rPr>
              <a:t>12 eggs, beaten with 1/4 cup water</a:t>
            </a:r>
            <a:endParaRPr b="1" sz="900">
              <a:solidFill>
                <a:srgbClr val="1C1C1C"/>
              </a:solidFill>
            </a:endParaRPr>
          </a:p>
          <a:p>
            <a:pPr indent="-285750" lvl="0" marL="457200" rtl="0" algn="l">
              <a:spcBef>
                <a:spcPts val="0"/>
              </a:spcBef>
              <a:spcAft>
                <a:spcPts val="0"/>
              </a:spcAft>
              <a:buClr>
                <a:schemeClr val="dk1"/>
              </a:buClr>
              <a:buSzPts val="900"/>
              <a:buChar char="●"/>
            </a:pPr>
            <a:r>
              <a:t/>
            </a:r>
            <a:endParaRPr sz="900">
              <a:solidFill>
                <a:schemeClr val="dk1"/>
              </a:solidFill>
            </a:endParaRPr>
          </a:p>
        </p:txBody>
      </p:sp>
      <p:sp>
        <p:nvSpPr>
          <p:cNvPr id="384" name="Google Shape;384;p52">
            <a:hlinkClick action="ppaction://hlinksldjump" r:id="rId5"/>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53"/>
          <p:cNvSpPr txBox="1"/>
          <p:nvPr/>
        </p:nvSpPr>
        <p:spPr>
          <a:xfrm>
            <a:off x="2919000" y="1324950"/>
            <a:ext cx="23910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rPr>
              <a:t>This is a very important recipe to my family because it is a fun little thing that is simple to make  that will last about a day.  There is no particular memories that i have from this recipe. It also has no religious backstory. It is just a awesome recipe that is a ton of fun. To me  The mixture of texture is what makes this recipe delicious. </a:t>
            </a:r>
            <a:endParaRPr>
              <a:solidFill>
                <a:schemeClr val="dk1"/>
              </a:solidFill>
            </a:endParaRPr>
          </a:p>
          <a:p>
            <a:pPr indent="0" lvl="0" marL="0" marR="0" rtl="0" algn="l">
              <a:lnSpc>
                <a:spcPct val="130000"/>
              </a:lnSpc>
              <a:spcBef>
                <a:spcPts val="1200"/>
              </a:spcBef>
              <a:spcAft>
                <a:spcPts val="0"/>
              </a:spcAft>
              <a:buClr>
                <a:srgbClr val="222222"/>
              </a:buClr>
              <a:buFont typeface="Arial"/>
              <a:buNone/>
            </a:pPr>
            <a:r>
              <a:t/>
            </a:r>
            <a:endParaRPr/>
          </a:p>
        </p:txBody>
      </p:sp>
      <p:sp>
        <p:nvSpPr>
          <p:cNvPr id="390" name="Google Shape;390;p53"/>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Green Peppers</a:t>
            </a:r>
            <a:endParaRPr b="1" i="0" sz="2300" u="none" cap="none" strike="noStrike">
              <a:solidFill>
                <a:srgbClr val="000000"/>
              </a:solidFill>
              <a:latin typeface="Open Sans"/>
              <a:ea typeface="Open Sans"/>
              <a:cs typeface="Open Sans"/>
              <a:sym typeface="Open Sans"/>
            </a:endParaRPr>
          </a:p>
        </p:txBody>
      </p:sp>
      <p:sp>
        <p:nvSpPr>
          <p:cNvPr id="391" name="Google Shape;391;p53"/>
          <p:cNvSpPr txBox="1"/>
          <p:nvPr/>
        </p:nvSpPr>
        <p:spPr>
          <a:xfrm>
            <a:off x="202800" y="1324950"/>
            <a:ext cx="2311200" cy="24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My spotlight ingredient is red peppers. This is a red tasty crunchy yummy vegetable. When it is cooked it tastes even better. The fruit is the spotlight ingredient. It is a fruit because it is filled with seeds.  It is harvested the harvest takes about 75 days. green peppers have tons of vitamins in them.</a:t>
            </a:r>
            <a:endParaRPr>
              <a:solidFill>
                <a:schemeClr val="dk1"/>
              </a:solidFill>
            </a:endParaRPr>
          </a:p>
        </p:txBody>
      </p:sp>
      <p:pic>
        <p:nvPicPr>
          <p:cNvPr descr="Image result for sausage pepper frittata" id="392" name="Google Shape;392;p53"/>
          <p:cNvPicPr preferRelativeResize="0"/>
          <p:nvPr/>
        </p:nvPicPr>
        <p:blipFill>
          <a:blip r:embed="rId3">
            <a:alphaModFix/>
          </a:blip>
          <a:stretch>
            <a:fillRect/>
          </a:stretch>
        </p:blipFill>
        <p:spPr>
          <a:xfrm>
            <a:off x="5536150" y="0"/>
            <a:ext cx="360785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7"/>
          <p:cNvSpPr txBox="1"/>
          <p:nvPr/>
        </p:nvSpPr>
        <p:spPr>
          <a:xfrm>
            <a:off x="408750" y="398150"/>
            <a:ext cx="8326500" cy="73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 sz="4800">
                <a:latin typeface="Open Sans"/>
                <a:ea typeface="Open Sans"/>
                <a:cs typeface="Open Sans"/>
                <a:sym typeface="Open Sans"/>
              </a:rPr>
              <a:t>TABLE OF CONTENTS</a:t>
            </a:r>
            <a:endParaRPr sz="4800"/>
          </a:p>
        </p:txBody>
      </p:sp>
      <p:sp>
        <p:nvSpPr>
          <p:cNvPr id="112" name="Google Shape;112;p27"/>
          <p:cNvSpPr txBox="1"/>
          <p:nvPr/>
        </p:nvSpPr>
        <p:spPr>
          <a:xfrm>
            <a:off x="139275" y="1059650"/>
            <a:ext cx="4134300" cy="39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01	</a:t>
            </a:r>
            <a:r>
              <a:rPr b="1" lang="es" sz="1600" u="sng">
                <a:solidFill>
                  <a:schemeClr val="hlink"/>
                </a:solidFill>
                <a:latin typeface="Open Sans"/>
                <a:ea typeface="Open Sans"/>
                <a:cs typeface="Open Sans"/>
                <a:sym typeface="Open Sans"/>
                <a:hlinkClick action="ppaction://hlinksldjump" r:id="rId3"/>
              </a:rPr>
              <a:t>PUMPKIN PIE DELIGHT</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02	</a:t>
            </a:r>
            <a:r>
              <a:rPr b="1" lang="es" sz="1600" u="sng">
                <a:solidFill>
                  <a:schemeClr val="accent5"/>
                </a:solidFill>
                <a:latin typeface="Open Sans"/>
                <a:ea typeface="Open Sans"/>
                <a:cs typeface="Open Sans"/>
                <a:sym typeface="Open Sans"/>
                <a:hlinkClick action="ppaction://hlinksldjump" r:id="rId4"/>
              </a:rPr>
              <a:t>MAPLE BACON CUPCAKES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03	</a:t>
            </a:r>
            <a:r>
              <a:rPr b="1" lang="es" sz="1600" u="sng">
                <a:solidFill>
                  <a:schemeClr val="hlink"/>
                </a:solidFill>
                <a:latin typeface="Open Sans"/>
                <a:ea typeface="Open Sans"/>
                <a:cs typeface="Open Sans"/>
                <a:sym typeface="Open Sans"/>
                <a:hlinkClick action="ppaction://hlinksldjump" r:id="rId5"/>
              </a:rPr>
              <a:t>SEASONAL SALAD</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04	</a:t>
            </a:r>
            <a:r>
              <a:rPr b="1" lang="es" sz="1600" u="sng">
                <a:solidFill>
                  <a:schemeClr val="hlink"/>
                </a:solidFill>
                <a:latin typeface="Open Sans"/>
                <a:ea typeface="Open Sans"/>
                <a:cs typeface="Open Sans"/>
                <a:sym typeface="Open Sans"/>
                <a:hlinkClick action="ppaction://hlinksldjump" r:id="rId6"/>
              </a:rPr>
              <a:t>TABBOULEH SALAD</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05	</a:t>
            </a:r>
            <a:r>
              <a:rPr b="1" lang="es" sz="1600" u="sng">
                <a:solidFill>
                  <a:schemeClr val="hlink"/>
                </a:solidFill>
                <a:latin typeface="Open Sans"/>
                <a:ea typeface="Open Sans"/>
                <a:cs typeface="Open Sans"/>
                <a:sym typeface="Open Sans"/>
                <a:hlinkClick action="ppaction://hlinksldjump" r:id="rId7"/>
              </a:rPr>
              <a:t>ROYAL ICE CREAM TORTE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06    </a:t>
            </a:r>
            <a:r>
              <a:rPr b="1" lang="es" sz="1600" u="sng">
                <a:solidFill>
                  <a:schemeClr val="hlink"/>
                </a:solidFill>
                <a:latin typeface="Open Sans"/>
                <a:ea typeface="Open Sans"/>
                <a:cs typeface="Open Sans"/>
                <a:sym typeface="Open Sans"/>
                <a:hlinkClick action="ppaction://hlinksldjump" r:id="rId8"/>
              </a:rPr>
              <a:t>CREPES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07	</a:t>
            </a:r>
            <a:r>
              <a:rPr b="1" lang="es" sz="1600" u="sng">
                <a:solidFill>
                  <a:schemeClr val="hlink"/>
                </a:solidFill>
                <a:latin typeface="Open Sans"/>
                <a:ea typeface="Open Sans"/>
                <a:cs typeface="Open Sans"/>
                <a:sym typeface="Open Sans"/>
                <a:hlinkClick action="ppaction://hlinksldjump" r:id="rId9"/>
              </a:rPr>
              <a:t>TOMATOES AND SCRAMBLED EGGS</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08	</a:t>
            </a:r>
            <a:r>
              <a:rPr b="1" lang="es" sz="1600" u="sng">
                <a:solidFill>
                  <a:schemeClr val="hlink"/>
                </a:solidFill>
                <a:latin typeface="Open Sans"/>
                <a:ea typeface="Open Sans"/>
                <a:cs typeface="Open Sans"/>
                <a:sym typeface="Open Sans"/>
                <a:hlinkClick action="ppaction://hlinksldjump" r:id="rId10"/>
              </a:rPr>
              <a:t>STRAWBERRY BANANA SMOOTHIE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09	</a:t>
            </a:r>
            <a:r>
              <a:rPr b="1" lang="es" sz="1600" u="sng">
                <a:solidFill>
                  <a:schemeClr val="hlink"/>
                </a:solidFill>
                <a:latin typeface="Open Sans"/>
                <a:ea typeface="Open Sans"/>
                <a:cs typeface="Open Sans"/>
                <a:sym typeface="Open Sans"/>
                <a:hlinkClick action="ppaction://hlinksldjump" r:id="rId11"/>
              </a:rPr>
              <a:t>VIETNAMESE SALMON BOWLS</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10    </a:t>
            </a:r>
            <a:r>
              <a:rPr b="1" lang="es" sz="1600" u="sng">
                <a:solidFill>
                  <a:schemeClr val="hlink"/>
                </a:solidFill>
                <a:latin typeface="Open Sans"/>
                <a:ea typeface="Open Sans"/>
                <a:cs typeface="Open Sans"/>
                <a:sym typeface="Open Sans"/>
                <a:hlinkClick action="ppaction://hlinksldjump" r:id="rId12"/>
              </a:rPr>
              <a:t>PAKORA</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12    </a:t>
            </a:r>
            <a:r>
              <a:rPr b="1" lang="es" sz="1600" u="sng">
                <a:solidFill>
                  <a:schemeClr val="hlink"/>
                </a:solidFill>
                <a:latin typeface="Open Sans"/>
                <a:ea typeface="Open Sans"/>
                <a:cs typeface="Open Sans"/>
                <a:sym typeface="Open Sans"/>
                <a:hlinkClick action="ppaction://hlinksldjump" r:id="rId13"/>
              </a:rPr>
              <a:t>GUACAMOLE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11	</a:t>
            </a:r>
            <a:r>
              <a:rPr b="1" lang="es" sz="1600" u="sng">
                <a:solidFill>
                  <a:schemeClr val="hlink"/>
                </a:solidFill>
                <a:latin typeface="Open Sans"/>
                <a:ea typeface="Open Sans"/>
                <a:cs typeface="Open Sans"/>
                <a:sym typeface="Open Sans"/>
                <a:hlinkClick action="ppaction://hlinksldjump" r:id="rId14"/>
              </a:rPr>
              <a:t>TOMATO FRIED RICE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13	</a:t>
            </a:r>
            <a:r>
              <a:rPr b="1" lang="es" sz="1600" u="sng">
                <a:solidFill>
                  <a:schemeClr val="accent5"/>
                </a:solidFill>
                <a:latin typeface="Open Sans"/>
                <a:ea typeface="Open Sans"/>
                <a:cs typeface="Open Sans"/>
                <a:sym typeface="Open Sans"/>
                <a:hlinkClick action="ppaction://hlinksldjump" r:id="rId15"/>
              </a:rPr>
              <a:t>PEPPER AND SAUSAGE FRITTATA</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14	</a:t>
            </a:r>
            <a:r>
              <a:rPr b="1" lang="es" sz="1600" u="sng">
                <a:solidFill>
                  <a:schemeClr val="hlink"/>
                </a:solidFill>
                <a:latin typeface="Open Sans"/>
                <a:ea typeface="Open Sans"/>
                <a:cs typeface="Open Sans"/>
                <a:sym typeface="Open Sans"/>
                <a:hlinkClick action="ppaction://hlinksldjump" r:id="rId16"/>
              </a:rPr>
              <a:t>APPLE CRUMBLE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15	</a:t>
            </a:r>
            <a:r>
              <a:rPr b="1" lang="es" sz="1600" u="sng">
                <a:solidFill>
                  <a:schemeClr val="accent5"/>
                </a:solidFill>
                <a:latin typeface="Open Sans"/>
                <a:ea typeface="Open Sans"/>
                <a:cs typeface="Open Sans"/>
                <a:sym typeface="Open Sans"/>
                <a:hlinkClick action="ppaction://hlinksldjump" r:id="rId17"/>
              </a:rPr>
              <a:t>CHEERY CHICKEN FAJITA TACOS</a:t>
            </a:r>
            <a:endParaRPr b="1" sz="1600">
              <a:solidFill>
                <a:schemeClr val="dk1"/>
              </a:solidFill>
              <a:latin typeface="Open Sans"/>
              <a:ea typeface="Open Sans"/>
              <a:cs typeface="Open Sans"/>
              <a:sym typeface="Open Sans"/>
            </a:endParaRPr>
          </a:p>
        </p:txBody>
      </p:sp>
      <p:sp>
        <p:nvSpPr>
          <p:cNvPr id="113" name="Google Shape;113;p27"/>
          <p:cNvSpPr txBox="1"/>
          <p:nvPr/>
        </p:nvSpPr>
        <p:spPr>
          <a:xfrm>
            <a:off x="4681450" y="1110350"/>
            <a:ext cx="4134300" cy="38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600">
                <a:solidFill>
                  <a:schemeClr val="dk1"/>
                </a:solidFill>
                <a:latin typeface="Open Sans"/>
                <a:ea typeface="Open Sans"/>
                <a:cs typeface="Open Sans"/>
                <a:sym typeface="Open Sans"/>
              </a:rPr>
              <a:t>16	</a:t>
            </a:r>
            <a:r>
              <a:rPr b="1" lang="es" sz="1600" u="sng">
                <a:solidFill>
                  <a:schemeClr val="hlink"/>
                </a:solidFill>
                <a:latin typeface="Open Sans"/>
                <a:ea typeface="Open Sans"/>
                <a:cs typeface="Open Sans"/>
                <a:sym typeface="Open Sans"/>
                <a:hlinkClick action="ppaction://hlinksldjump" r:id="rId18"/>
              </a:rPr>
              <a:t>SHRIMP SCAMPI</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17	</a:t>
            </a:r>
            <a:r>
              <a:rPr b="1" lang="es" sz="1600" u="sng">
                <a:solidFill>
                  <a:schemeClr val="hlink"/>
                </a:solidFill>
                <a:latin typeface="Open Sans"/>
                <a:ea typeface="Open Sans"/>
                <a:cs typeface="Open Sans"/>
                <a:sym typeface="Open Sans"/>
                <a:hlinkClick action="ppaction://hlinksldjump" r:id="rId19"/>
              </a:rPr>
              <a:t>STIR FRY BROCCOLI</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18</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20"/>
              </a:rPr>
              <a:t>BRUSCHETTA</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19	</a:t>
            </a:r>
            <a:r>
              <a:rPr b="1" lang="es" sz="1600" u="sng">
                <a:solidFill>
                  <a:schemeClr val="hlink"/>
                </a:solidFill>
                <a:latin typeface="Open Sans"/>
                <a:ea typeface="Open Sans"/>
                <a:cs typeface="Open Sans"/>
                <a:sym typeface="Open Sans"/>
                <a:hlinkClick action="ppaction://hlinksldjump" r:id="rId21"/>
              </a:rPr>
              <a:t>BUTTERMILK FRIED CHICKEN</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20	</a:t>
            </a:r>
            <a:r>
              <a:rPr b="1" lang="es" sz="1600" u="sng">
                <a:solidFill>
                  <a:schemeClr val="hlink"/>
                </a:solidFill>
                <a:latin typeface="Open Sans"/>
                <a:ea typeface="Open Sans"/>
                <a:cs typeface="Open Sans"/>
                <a:sym typeface="Open Sans"/>
                <a:hlinkClick action="ppaction://hlinksldjump" r:id="rId22"/>
              </a:rPr>
              <a:t>ALOO GAJAR</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21	</a:t>
            </a:r>
            <a:r>
              <a:rPr b="1" lang="es" sz="1600" u="sng">
                <a:solidFill>
                  <a:schemeClr val="hlink"/>
                </a:solidFill>
                <a:latin typeface="Open Sans"/>
                <a:ea typeface="Open Sans"/>
                <a:cs typeface="Open Sans"/>
                <a:sym typeface="Open Sans"/>
                <a:hlinkClick action="ppaction://hlinksldjump" r:id="rId23"/>
              </a:rPr>
              <a:t>PENNE ALLA VODKA</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22	</a:t>
            </a:r>
            <a:r>
              <a:rPr b="1" lang="es" sz="1600" u="sng">
                <a:solidFill>
                  <a:schemeClr val="hlink"/>
                </a:solidFill>
                <a:latin typeface="Open Sans"/>
                <a:ea typeface="Open Sans"/>
                <a:cs typeface="Open Sans"/>
                <a:sym typeface="Open Sans"/>
                <a:hlinkClick action="ppaction://hlinksldjump" r:id="rId24"/>
              </a:rPr>
              <a:t>GRILLED JERK CHICKEN</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23	</a:t>
            </a:r>
            <a:r>
              <a:rPr b="1" lang="es" sz="1600" u="sng">
                <a:solidFill>
                  <a:schemeClr val="hlink"/>
                </a:solidFill>
                <a:latin typeface="Open Sans"/>
                <a:ea typeface="Open Sans"/>
                <a:cs typeface="Open Sans"/>
                <a:sym typeface="Open Sans"/>
                <a:hlinkClick action="ppaction://hlinksldjump" r:id="rId25"/>
              </a:rPr>
              <a:t>SPAGHETTI</a:t>
            </a:r>
            <a:r>
              <a:rPr b="1" lang="es" sz="1600" u="sng">
                <a:solidFill>
                  <a:schemeClr val="hlink"/>
                </a:solidFill>
                <a:latin typeface="Open Sans"/>
                <a:ea typeface="Open Sans"/>
                <a:cs typeface="Open Sans"/>
                <a:sym typeface="Open Sans"/>
                <a:hlinkClick action="ppaction://hlinksldjump" r:id="rId26"/>
              </a:rPr>
              <a:t> AND MEATBALLS</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24	</a:t>
            </a:r>
            <a:r>
              <a:rPr b="1" lang="es" sz="1600" u="sng">
                <a:solidFill>
                  <a:schemeClr val="hlink"/>
                </a:solidFill>
                <a:latin typeface="Open Sans"/>
                <a:ea typeface="Open Sans"/>
                <a:cs typeface="Open Sans"/>
                <a:sym typeface="Open Sans"/>
                <a:hlinkClick action="ppaction://hlinksldjump" r:id="rId27"/>
              </a:rPr>
              <a:t>DUMPLINGS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a:t>
            </a:r>
            <a:r>
              <a:rPr b="1" lang="es" sz="1600">
                <a:solidFill>
                  <a:schemeClr val="dk1"/>
                </a:solidFill>
                <a:latin typeface="Open Sans"/>
                <a:ea typeface="Open Sans"/>
                <a:cs typeface="Open Sans"/>
                <a:sym typeface="Open Sans"/>
              </a:rPr>
              <a:t>5	</a:t>
            </a:r>
            <a:r>
              <a:rPr b="1" lang="es" sz="1600" u="sng">
                <a:solidFill>
                  <a:schemeClr val="hlink"/>
                </a:solidFill>
                <a:latin typeface="Open Sans"/>
                <a:ea typeface="Open Sans"/>
                <a:cs typeface="Open Sans"/>
                <a:sym typeface="Open Sans"/>
                <a:hlinkClick action="ppaction://hlinksldjump" r:id="rId28"/>
              </a:rPr>
              <a:t>PASTA WITH CHEEZEY CHEEZ</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26	</a:t>
            </a:r>
            <a:r>
              <a:rPr b="1" lang="es" sz="1600" u="sng">
                <a:solidFill>
                  <a:schemeClr val="hlink"/>
                </a:solidFill>
                <a:latin typeface="Open Sans"/>
                <a:ea typeface="Open Sans"/>
                <a:cs typeface="Open Sans"/>
                <a:sym typeface="Open Sans"/>
                <a:hlinkClick action="ppaction://hlinksldjump" r:id="rId29"/>
              </a:rPr>
              <a:t>RASTA PASTA</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27    </a:t>
            </a:r>
            <a:r>
              <a:rPr b="1" lang="es" sz="1600" u="sng">
                <a:solidFill>
                  <a:schemeClr val="hlink"/>
                </a:solidFill>
                <a:latin typeface="Open Sans"/>
                <a:ea typeface="Open Sans"/>
                <a:cs typeface="Open Sans"/>
                <a:sym typeface="Open Sans"/>
                <a:hlinkClick action="ppaction://hlinksldjump" r:id="rId30"/>
              </a:rPr>
              <a:t>STUFFED BELL PEPPERS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28    </a:t>
            </a:r>
            <a:r>
              <a:rPr b="1" lang="es" sz="1600" u="sng">
                <a:solidFill>
                  <a:schemeClr val="hlink"/>
                </a:solidFill>
                <a:latin typeface="Open Sans"/>
                <a:ea typeface="Open Sans"/>
                <a:cs typeface="Open Sans"/>
                <a:sym typeface="Open Sans"/>
                <a:hlinkClick action="ppaction://hlinksldjump" r:id="rId31"/>
              </a:rPr>
              <a:t>LASAGNA </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29    </a:t>
            </a:r>
            <a:r>
              <a:rPr b="1" lang="es" sz="1600" u="sng">
                <a:solidFill>
                  <a:schemeClr val="hlink"/>
                </a:solidFill>
                <a:latin typeface="Open Sans"/>
                <a:ea typeface="Open Sans"/>
                <a:cs typeface="Open Sans"/>
                <a:sym typeface="Open Sans"/>
                <a:hlinkClick action="ppaction://hlinksldjump" r:id="rId32"/>
              </a:rPr>
              <a:t>EMANADAS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30</a:t>
            </a:r>
            <a:endParaRPr b="1" sz="1600">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pic>
        <p:nvPicPr>
          <p:cNvPr id="397" name="Google Shape;397;p54"/>
          <p:cNvPicPr preferRelativeResize="0"/>
          <p:nvPr/>
        </p:nvPicPr>
        <p:blipFill rotWithShape="1">
          <a:blip r:embed="rId3">
            <a:alphaModFix/>
          </a:blip>
          <a:srcRect b="16706" l="0" r="0" t="16706"/>
          <a:stretch/>
        </p:blipFill>
        <p:spPr>
          <a:xfrm>
            <a:off x="0" y="0"/>
            <a:ext cx="3280200" cy="3276300"/>
          </a:xfrm>
          <a:prstGeom prst="rect">
            <a:avLst/>
          </a:prstGeom>
          <a:noFill/>
          <a:ln>
            <a:noFill/>
          </a:ln>
        </p:spPr>
      </p:pic>
      <p:pic>
        <p:nvPicPr>
          <p:cNvPr id="398" name="Google Shape;398;p54"/>
          <p:cNvPicPr preferRelativeResize="0"/>
          <p:nvPr/>
        </p:nvPicPr>
        <p:blipFill rotWithShape="1">
          <a:blip r:embed="rId4">
            <a:alphaModFix/>
          </a:blip>
          <a:srcRect b="32415" l="0" r="0" t="32419"/>
          <a:stretch/>
        </p:blipFill>
        <p:spPr>
          <a:xfrm>
            <a:off x="2400" y="3412175"/>
            <a:ext cx="3280200" cy="1731300"/>
          </a:xfrm>
          <a:prstGeom prst="rect">
            <a:avLst/>
          </a:prstGeom>
          <a:noFill/>
          <a:ln>
            <a:noFill/>
          </a:ln>
        </p:spPr>
      </p:pic>
      <p:sp>
        <p:nvSpPr>
          <p:cNvPr id="399" name="Google Shape;399;p54"/>
          <p:cNvSpPr txBox="1"/>
          <p:nvPr/>
        </p:nvSpPr>
        <p:spPr>
          <a:xfrm>
            <a:off x="3295950" y="50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Apple Crumble</a:t>
            </a:r>
            <a:endParaRPr sz="2400"/>
          </a:p>
        </p:txBody>
      </p:sp>
      <p:sp>
        <p:nvSpPr>
          <p:cNvPr id="400" name="Google Shape;400;p54"/>
          <p:cNvSpPr txBox="1"/>
          <p:nvPr/>
        </p:nvSpPr>
        <p:spPr>
          <a:xfrm>
            <a:off x="3295950" y="838375"/>
            <a:ext cx="2902800" cy="108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Char char="●"/>
            </a:pPr>
            <a:r>
              <a:rPr lang="es" sz="1000">
                <a:solidFill>
                  <a:schemeClr val="dk1"/>
                </a:solidFill>
                <a:latin typeface="Open Sans"/>
                <a:ea typeface="Open Sans"/>
                <a:cs typeface="Open Sans"/>
                <a:sym typeface="Open Sans"/>
              </a:rPr>
              <a:t>6 Granny Smith apples </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Char char="●"/>
            </a:pPr>
            <a:r>
              <a:rPr lang="es" sz="1000">
                <a:solidFill>
                  <a:schemeClr val="dk1"/>
                </a:solidFill>
                <a:latin typeface="Open Sans"/>
                <a:ea typeface="Open Sans"/>
                <a:cs typeface="Open Sans"/>
                <a:sym typeface="Open Sans"/>
              </a:rPr>
              <a:t> ½  cup of white sugar and 1 ½  teaspoon cinnamon</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Char char="●"/>
            </a:pPr>
            <a:r>
              <a:rPr lang="es" sz="1000">
                <a:solidFill>
                  <a:schemeClr val="dk1"/>
                </a:solidFill>
                <a:latin typeface="Open Sans"/>
                <a:ea typeface="Open Sans"/>
                <a:cs typeface="Open Sans"/>
                <a:sym typeface="Open Sans"/>
              </a:rPr>
              <a:t>7 tablespoons of cold butter cubes</a:t>
            </a:r>
            <a:endParaRPr sz="1000">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0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sz="11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01" name="Google Shape;401;p54"/>
          <p:cNvSpPr txBox="1"/>
          <p:nvPr/>
        </p:nvSpPr>
        <p:spPr>
          <a:xfrm>
            <a:off x="3295950" y="4622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a:latin typeface="Open Sans"/>
                <a:ea typeface="Open Sans"/>
                <a:cs typeface="Open Sans"/>
                <a:sym typeface="Open Sans"/>
              </a:rPr>
              <a:t>Nia</a:t>
            </a:r>
            <a:r>
              <a:rPr lang="es" sz="2000">
                <a:latin typeface="Open Sans"/>
                <a:ea typeface="Open Sans"/>
                <a:cs typeface="Open Sans"/>
                <a:sym typeface="Open Sans"/>
              </a:rPr>
              <a:t> </a:t>
            </a:r>
            <a:endParaRPr sz="600"/>
          </a:p>
        </p:txBody>
      </p:sp>
      <p:sp>
        <p:nvSpPr>
          <p:cNvPr id="402" name="Google Shape;402;p54"/>
          <p:cNvSpPr txBox="1"/>
          <p:nvPr/>
        </p:nvSpPr>
        <p:spPr>
          <a:xfrm>
            <a:off x="3295950" y="517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200">
                <a:latin typeface="Open Sans"/>
                <a:ea typeface="Open Sans"/>
                <a:cs typeface="Open Sans"/>
                <a:sym typeface="Open Sans"/>
              </a:rPr>
              <a:t>Dessert</a:t>
            </a:r>
            <a:endParaRPr i="1" sz="1200"/>
          </a:p>
        </p:txBody>
      </p:sp>
      <p:sp>
        <p:nvSpPr>
          <p:cNvPr id="403" name="Google Shape;403;p54"/>
          <p:cNvSpPr txBox="1"/>
          <p:nvPr/>
        </p:nvSpPr>
        <p:spPr>
          <a:xfrm>
            <a:off x="6877350" y="517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200">
                <a:latin typeface="Open Sans"/>
                <a:ea typeface="Open Sans"/>
                <a:cs typeface="Open Sans"/>
                <a:sym typeface="Open Sans"/>
              </a:rPr>
              <a:t>Number of servings: 8 </a:t>
            </a:r>
            <a:endParaRPr i="1" sz="1200"/>
          </a:p>
        </p:txBody>
      </p:sp>
      <p:sp>
        <p:nvSpPr>
          <p:cNvPr id="404" name="Google Shape;404;p54"/>
          <p:cNvSpPr txBox="1"/>
          <p:nvPr/>
        </p:nvSpPr>
        <p:spPr>
          <a:xfrm>
            <a:off x="6232200" y="824050"/>
            <a:ext cx="29028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100">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Char char="●"/>
            </a:pPr>
            <a:r>
              <a:rPr lang="es" sz="1000">
                <a:solidFill>
                  <a:schemeClr val="dk1"/>
                </a:solidFill>
                <a:latin typeface="Open Sans"/>
                <a:ea typeface="Open Sans"/>
                <a:cs typeface="Open Sans"/>
                <a:sym typeface="Open Sans"/>
              </a:rPr>
              <a:t>½  cup of white sugar</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Char char="●"/>
            </a:pPr>
            <a:r>
              <a:rPr lang="es" sz="1000">
                <a:solidFill>
                  <a:schemeClr val="dk1"/>
                </a:solidFill>
                <a:latin typeface="Open Sans"/>
                <a:ea typeface="Open Sans"/>
                <a:cs typeface="Open Sans"/>
                <a:sym typeface="Open Sans"/>
              </a:rPr>
              <a:t>¾ cup flour </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Char char="●"/>
            </a:pPr>
            <a:r>
              <a:rPr b="1" lang="es" sz="1000">
                <a:solidFill>
                  <a:schemeClr val="dk1"/>
                </a:solidFill>
                <a:latin typeface="Open Sans"/>
                <a:ea typeface="Open Sans"/>
                <a:cs typeface="Open Sans"/>
                <a:sym typeface="Open Sans"/>
              </a:rPr>
              <a:t>A pinch of Kosher salt</a:t>
            </a:r>
            <a:endParaRPr b="1"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Char char="●"/>
            </a:pPr>
            <a:r>
              <a:rPr lang="es" sz="1000">
                <a:solidFill>
                  <a:schemeClr val="dk1"/>
                </a:solidFill>
                <a:latin typeface="Open Sans"/>
                <a:ea typeface="Open Sans"/>
                <a:cs typeface="Open Sans"/>
                <a:sym typeface="Open Sans"/>
              </a:rPr>
              <a:t>A tub of vanilla ice cream </a:t>
            </a:r>
            <a:endParaRPr sz="1000">
              <a:solidFill>
                <a:schemeClr val="dk1"/>
              </a:solidFill>
              <a:latin typeface="Open Sans"/>
              <a:ea typeface="Open Sans"/>
              <a:cs typeface="Open Sans"/>
              <a:sym typeface="Open Sans"/>
            </a:endParaRPr>
          </a:p>
          <a:p>
            <a:pPr indent="0" lvl="0" marL="457200" rtl="0" algn="l">
              <a:lnSpc>
                <a:spcPct val="150000"/>
              </a:lnSpc>
              <a:spcBef>
                <a:spcPts val="0"/>
              </a:spcBef>
              <a:spcAft>
                <a:spcPts val="0"/>
              </a:spcAft>
              <a:buNone/>
            </a:pPr>
            <a:r>
              <a:t/>
            </a:r>
            <a:endParaRPr sz="10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i="0" sz="1000" u="none" cap="none" strike="noStrike">
              <a:solidFill>
                <a:srgbClr val="000000"/>
              </a:solidFill>
              <a:latin typeface="Open Sans"/>
              <a:ea typeface="Open Sans"/>
              <a:cs typeface="Open Sans"/>
              <a:sym typeface="Open Sans"/>
            </a:endParaRPr>
          </a:p>
        </p:txBody>
      </p:sp>
      <p:sp>
        <p:nvSpPr>
          <p:cNvPr id="405" name="Google Shape;405;p54"/>
          <p:cNvSpPr txBox="1"/>
          <p:nvPr/>
        </p:nvSpPr>
        <p:spPr>
          <a:xfrm>
            <a:off x="3295950" y="1998325"/>
            <a:ext cx="5751000" cy="300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AutoNum type="arabicPeriod"/>
            </a:pPr>
            <a:r>
              <a:rPr lang="es" sz="1000">
                <a:solidFill>
                  <a:schemeClr val="dk1"/>
                </a:solidFill>
                <a:latin typeface="Open Sans"/>
                <a:ea typeface="Open Sans"/>
                <a:cs typeface="Open Sans"/>
                <a:sym typeface="Open Sans"/>
              </a:rPr>
              <a:t>Preheat the oven to  350 degrees</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AutoNum type="arabicPeriod"/>
            </a:pPr>
            <a:r>
              <a:rPr lang="es" sz="1000">
                <a:solidFill>
                  <a:schemeClr val="dk1"/>
                </a:solidFill>
                <a:latin typeface="Open Sans"/>
                <a:ea typeface="Open Sans"/>
                <a:cs typeface="Open Sans"/>
                <a:sym typeface="Open Sans"/>
              </a:rPr>
              <a:t>In a pie dish butter the bottom and sides</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AutoNum type="arabicPeriod"/>
            </a:pPr>
            <a:r>
              <a:rPr lang="es" sz="1000">
                <a:solidFill>
                  <a:schemeClr val="dk1"/>
                </a:solidFill>
                <a:latin typeface="Open Sans"/>
                <a:ea typeface="Open Sans"/>
                <a:cs typeface="Open Sans"/>
                <a:sym typeface="Open Sans"/>
              </a:rPr>
              <a:t>Peel, core, </a:t>
            </a:r>
            <a:r>
              <a:rPr b="1" i="1" lang="es" sz="1000" u="sng">
                <a:solidFill>
                  <a:schemeClr val="dk1"/>
                </a:solidFill>
                <a:latin typeface="Open Sans"/>
                <a:ea typeface="Open Sans"/>
                <a:cs typeface="Open Sans"/>
                <a:sym typeface="Open Sans"/>
              </a:rPr>
              <a:t>thinly</a:t>
            </a:r>
            <a:r>
              <a:rPr lang="es" sz="1000">
                <a:solidFill>
                  <a:schemeClr val="dk1"/>
                </a:solidFill>
                <a:latin typeface="Open Sans"/>
                <a:ea typeface="Open Sans"/>
                <a:cs typeface="Open Sans"/>
                <a:sym typeface="Open Sans"/>
              </a:rPr>
              <a:t> slice 6 Granny Smith apples </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AutoNum type="arabicPeriod"/>
            </a:pPr>
            <a:r>
              <a:rPr lang="es" sz="1000">
                <a:solidFill>
                  <a:schemeClr val="dk1"/>
                </a:solidFill>
                <a:latin typeface="Open Sans"/>
                <a:ea typeface="Open Sans"/>
                <a:cs typeface="Open Sans"/>
                <a:sym typeface="Open Sans"/>
              </a:rPr>
              <a:t>Mix the sliced apples with ½  cup of white sugar and 1 ½  teaspoon cinnamon</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SzPts val="1000"/>
              <a:buFont typeface="Open Sans"/>
              <a:buAutoNum type="arabicPeriod"/>
            </a:pPr>
            <a:r>
              <a:rPr lang="es" sz="1000">
                <a:solidFill>
                  <a:schemeClr val="dk1"/>
                </a:solidFill>
                <a:latin typeface="Open Sans"/>
                <a:ea typeface="Open Sans"/>
                <a:cs typeface="Open Sans"/>
                <a:sym typeface="Open Sans"/>
              </a:rPr>
              <a:t>Pour the apple mixture into the buttered pie dish juices and all (there is going to be a lot of excess juice but still pour it in) Then put cubes of cold butter on top of the apple mixture.</a:t>
            </a:r>
            <a:endParaRPr sz="10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None/>
            </a:pPr>
            <a:r>
              <a:rPr lang="es" sz="1000">
                <a:solidFill>
                  <a:schemeClr val="dk1"/>
                </a:solidFill>
                <a:latin typeface="Open Sans"/>
                <a:ea typeface="Open Sans"/>
                <a:cs typeface="Open Sans"/>
                <a:sym typeface="Open Sans"/>
              </a:rPr>
              <a:t>To make the Crumble</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Clr>
                <a:schemeClr val="dk1"/>
              </a:buClr>
              <a:buSzPts val="1000"/>
              <a:buFont typeface="Open Sans"/>
              <a:buAutoNum type="arabicPeriod"/>
            </a:pPr>
            <a:r>
              <a:rPr lang="es" sz="1000">
                <a:solidFill>
                  <a:schemeClr val="dk1"/>
                </a:solidFill>
                <a:latin typeface="Open Sans"/>
                <a:ea typeface="Open Sans"/>
                <a:cs typeface="Open Sans"/>
                <a:sym typeface="Open Sans"/>
              </a:rPr>
              <a:t>½  cup of white sugar</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Clr>
                <a:schemeClr val="dk1"/>
              </a:buClr>
              <a:buSzPts val="1000"/>
              <a:buFont typeface="Open Sans"/>
              <a:buAutoNum type="arabicPeriod"/>
            </a:pPr>
            <a:r>
              <a:rPr lang="es" sz="1000">
                <a:solidFill>
                  <a:schemeClr val="dk1"/>
                </a:solidFill>
                <a:latin typeface="Open Sans"/>
                <a:ea typeface="Open Sans"/>
                <a:cs typeface="Open Sans"/>
                <a:sym typeface="Open Sans"/>
              </a:rPr>
              <a:t>¾ cup flour </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Clr>
                <a:schemeClr val="dk1"/>
              </a:buClr>
              <a:buSzPts val="1000"/>
              <a:buFont typeface="Open Sans"/>
              <a:buAutoNum type="arabicPeriod"/>
            </a:pPr>
            <a:r>
              <a:rPr lang="es" sz="1000">
                <a:solidFill>
                  <a:schemeClr val="dk1"/>
                </a:solidFill>
                <a:latin typeface="Open Sans"/>
                <a:ea typeface="Open Sans"/>
                <a:cs typeface="Open Sans"/>
                <a:sym typeface="Open Sans"/>
              </a:rPr>
              <a:t>6 tablespoons of cold butter in chunks </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Clr>
                <a:schemeClr val="dk1"/>
              </a:buClr>
              <a:buSzPts val="1000"/>
              <a:buFont typeface="Open Sans"/>
              <a:buAutoNum type="arabicPeriod"/>
            </a:pPr>
            <a:r>
              <a:rPr lang="es" sz="1000">
                <a:solidFill>
                  <a:schemeClr val="dk1"/>
                </a:solidFill>
                <a:latin typeface="Open Sans"/>
                <a:ea typeface="Open Sans"/>
                <a:cs typeface="Open Sans"/>
                <a:sym typeface="Open Sans"/>
              </a:rPr>
              <a:t>Mix all together until crumb like. Then sprinkle on top of the apple mixture. </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Clr>
                <a:schemeClr val="dk1"/>
              </a:buClr>
              <a:buSzPts val="1000"/>
              <a:buFont typeface="Open Sans"/>
              <a:buAutoNum type="arabicPeriod"/>
            </a:pPr>
            <a:r>
              <a:rPr lang="es" sz="1000">
                <a:solidFill>
                  <a:schemeClr val="dk1"/>
                </a:solidFill>
                <a:latin typeface="Open Sans"/>
                <a:ea typeface="Open Sans"/>
                <a:cs typeface="Open Sans"/>
                <a:sym typeface="Open Sans"/>
              </a:rPr>
              <a:t>Next sprinkle granola on top of the crumble. </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Clr>
                <a:schemeClr val="dk1"/>
              </a:buClr>
              <a:buSzPts val="1000"/>
              <a:buFont typeface="Open Sans"/>
              <a:buAutoNum type="arabicPeriod"/>
            </a:pPr>
            <a:r>
              <a:rPr lang="es" sz="1000">
                <a:solidFill>
                  <a:schemeClr val="dk1"/>
                </a:solidFill>
                <a:latin typeface="Open Sans"/>
                <a:ea typeface="Open Sans"/>
                <a:cs typeface="Open Sans"/>
                <a:sym typeface="Open Sans"/>
              </a:rPr>
              <a:t>Last add a dash of cinnamon and </a:t>
            </a:r>
            <a:r>
              <a:rPr b="1" lang="es" sz="1000">
                <a:solidFill>
                  <a:schemeClr val="dk1"/>
                </a:solidFill>
                <a:latin typeface="Open Sans"/>
                <a:ea typeface="Open Sans"/>
                <a:cs typeface="Open Sans"/>
                <a:sym typeface="Open Sans"/>
              </a:rPr>
              <a:t>Kosher salt </a:t>
            </a:r>
            <a:r>
              <a:rPr lang="es" sz="1000">
                <a:solidFill>
                  <a:schemeClr val="dk1"/>
                </a:solidFill>
                <a:latin typeface="Open Sans"/>
                <a:ea typeface="Open Sans"/>
                <a:cs typeface="Open Sans"/>
                <a:sym typeface="Open Sans"/>
              </a:rPr>
              <a:t> (don’t skip this part, it is very important!!!)</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Clr>
                <a:schemeClr val="dk1"/>
              </a:buClr>
              <a:buSzPts val="1000"/>
              <a:buFont typeface="Open Sans"/>
              <a:buAutoNum type="arabicPeriod"/>
            </a:pPr>
            <a:r>
              <a:rPr lang="es" sz="1000">
                <a:solidFill>
                  <a:schemeClr val="dk1"/>
                </a:solidFill>
                <a:latin typeface="Open Sans"/>
                <a:ea typeface="Open Sans"/>
                <a:cs typeface="Open Sans"/>
                <a:sym typeface="Open Sans"/>
              </a:rPr>
              <a:t>Bake for 40-45 minutes until the apples are soft. </a:t>
            </a:r>
            <a:endParaRPr sz="1000">
              <a:solidFill>
                <a:schemeClr val="dk1"/>
              </a:solidFill>
              <a:latin typeface="Open Sans"/>
              <a:ea typeface="Open Sans"/>
              <a:cs typeface="Open Sans"/>
              <a:sym typeface="Open Sans"/>
            </a:endParaRPr>
          </a:p>
          <a:p>
            <a:pPr indent="-292100" lvl="0" marL="457200" rtl="0" algn="l">
              <a:lnSpc>
                <a:spcPct val="100000"/>
              </a:lnSpc>
              <a:spcBef>
                <a:spcPts val="0"/>
              </a:spcBef>
              <a:spcAft>
                <a:spcPts val="0"/>
              </a:spcAft>
              <a:buClr>
                <a:schemeClr val="dk1"/>
              </a:buClr>
              <a:buSzPts val="1000"/>
              <a:buFont typeface="Open Sans"/>
              <a:buAutoNum type="arabicPeriod"/>
            </a:pPr>
            <a:r>
              <a:rPr lang="es" sz="1000">
                <a:solidFill>
                  <a:schemeClr val="dk1"/>
                </a:solidFill>
                <a:latin typeface="Open Sans"/>
                <a:ea typeface="Open Sans"/>
                <a:cs typeface="Open Sans"/>
                <a:sym typeface="Open Sans"/>
              </a:rPr>
              <a:t>Serve with vanilla ice cream, Enjoy!! 😃</a:t>
            </a:r>
            <a:endParaRPr sz="10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0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sz="1000">
              <a:latin typeface="Open Sans"/>
              <a:ea typeface="Open Sans"/>
              <a:cs typeface="Open Sans"/>
              <a:sym typeface="Open Sans"/>
            </a:endParaRPr>
          </a:p>
        </p:txBody>
      </p:sp>
      <p:sp>
        <p:nvSpPr>
          <p:cNvPr id="406" name="Google Shape;406;p54">
            <a:hlinkClick action="ppaction://hlinksldjump" r:id="rId5"/>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pic>
        <p:nvPicPr>
          <p:cNvPr id="411" name="Google Shape;411;p55"/>
          <p:cNvPicPr preferRelativeResize="0"/>
          <p:nvPr/>
        </p:nvPicPr>
        <p:blipFill rotWithShape="1">
          <a:blip r:embed="rId3">
            <a:alphaModFix/>
          </a:blip>
          <a:srcRect b="0" l="5555" r="5555" t="0"/>
          <a:stretch/>
        </p:blipFill>
        <p:spPr>
          <a:xfrm>
            <a:off x="5714999" y="0"/>
            <a:ext cx="3429000" cy="5143500"/>
          </a:xfrm>
          <a:prstGeom prst="rect">
            <a:avLst/>
          </a:prstGeom>
          <a:noFill/>
          <a:ln>
            <a:noFill/>
          </a:ln>
        </p:spPr>
      </p:pic>
      <p:sp>
        <p:nvSpPr>
          <p:cNvPr id="412" name="Google Shape;412;p55"/>
          <p:cNvSpPr txBox="1"/>
          <p:nvPr/>
        </p:nvSpPr>
        <p:spPr>
          <a:xfrm>
            <a:off x="91750" y="185450"/>
            <a:ext cx="55470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200">
                <a:latin typeface="Open Sans"/>
                <a:ea typeface="Open Sans"/>
                <a:cs typeface="Open Sans"/>
                <a:sym typeface="Open Sans"/>
              </a:rPr>
              <a:t>SPOTLIGHT INGREDIENT: Green Apples</a:t>
            </a:r>
            <a:endParaRPr b="1" i="0" sz="2200" u="none" cap="none" strike="noStrike">
              <a:solidFill>
                <a:srgbClr val="000000"/>
              </a:solidFill>
              <a:latin typeface="Open Sans"/>
              <a:ea typeface="Open Sans"/>
              <a:cs typeface="Open Sans"/>
              <a:sym typeface="Open Sans"/>
            </a:endParaRPr>
          </a:p>
        </p:txBody>
      </p:sp>
      <p:sp>
        <p:nvSpPr>
          <p:cNvPr id="413" name="Google Shape;413;p55"/>
          <p:cNvSpPr txBox="1"/>
          <p:nvPr/>
        </p:nvSpPr>
        <p:spPr>
          <a:xfrm>
            <a:off x="202800" y="859250"/>
            <a:ext cx="5277000" cy="4039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solidFill>
                  <a:schemeClr val="dk1"/>
                </a:solidFill>
                <a:latin typeface="Open Sans"/>
                <a:ea typeface="Open Sans"/>
                <a:cs typeface="Open Sans"/>
                <a:sym typeface="Open Sans"/>
              </a:rPr>
              <a:t>My spotlight ingredient are apples I know apples are in season because I saw apple pie, apple cider, apples, apple donuts, caramel apples. Apples can be many colors and they taste sweet and sometime sour. The apple is the fruit. Usually the apple needs 100 days to 200 days to harvest. It is a fruit when harvested. </a:t>
            </a:r>
            <a:r>
              <a:rPr b="1" lang="es" sz="1800">
                <a:solidFill>
                  <a:schemeClr val="dk1"/>
                </a:solidFill>
                <a:highlight>
                  <a:srgbClr val="FFFFFF"/>
                </a:highlight>
                <a:latin typeface="Open Sans"/>
                <a:ea typeface="Open Sans"/>
                <a:cs typeface="Open Sans"/>
                <a:sym typeface="Open Sans"/>
              </a:rPr>
              <a:t>apples</a:t>
            </a:r>
            <a:r>
              <a:rPr lang="es" sz="1800">
                <a:solidFill>
                  <a:schemeClr val="dk1"/>
                </a:solidFill>
                <a:highlight>
                  <a:srgbClr val="FFFFFF"/>
                </a:highlight>
                <a:latin typeface="Open Sans"/>
                <a:ea typeface="Open Sans"/>
                <a:cs typeface="Open Sans"/>
                <a:sym typeface="Open Sans"/>
              </a:rPr>
              <a:t> may help reduce the risk of developing cancer, hypertension, diabetes, and heart disease. </a:t>
            </a:r>
            <a:endParaRPr sz="1800">
              <a:solidFill>
                <a:schemeClr val="dk1"/>
              </a:solidFill>
              <a:highlight>
                <a:srgbClr val="FFFFFF"/>
              </a:highlight>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pic>
        <p:nvPicPr>
          <p:cNvPr id="418" name="Google Shape;418;p56"/>
          <p:cNvPicPr preferRelativeResize="0"/>
          <p:nvPr/>
        </p:nvPicPr>
        <p:blipFill rotWithShape="1">
          <a:blip r:embed="rId3">
            <a:alphaModFix/>
          </a:blip>
          <a:srcRect b="0" l="27403" r="27398" t="0"/>
          <a:stretch/>
        </p:blipFill>
        <p:spPr>
          <a:xfrm>
            <a:off x="6044250" y="0"/>
            <a:ext cx="3099600" cy="5143500"/>
          </a:xfrm>
          <a:prstGeom prst="rect">
            <a:avLst/>
          </a:prstGeom>
          <a:noFill/>
          <a:ln>
            <a:noFill/>
          </a:ln>
        </p:spPr>
      </p:pic>
      <p:sp>
        <p:nvSpPr>
          <p:cNvPr id="419" name="Google Shape;419;p56"/>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500"/>
              </a:spcAft>
              <a:buClr>
                <a:schemeClr val="dk1"/>
              </a:buClr>
              <a:buSzPts val="1100"/>
              <a:buFont typeface="Arial"/>
              <a:buNone/>
            </a:pPr>
            <a:r>
              <a:rPr b="1" lang="es" sz="3000">
                <a:solidFill>
                  <a:schemeClr val="dk1"/>
                </a:solidFill>
                <a:latin typeface="Open Sans"/>
                <a:ea typeface="Open Sans"/>
                <a:cs typeface="Open Sans"/>
                <a:sym typeface="Open Sans"/>
              </a:rPr>
              <a:t>Cheery Chicken Fajita Tacos</a:t>
            </a:r>
            <a:endParaRPr sz="3000">
              <a:latin typeface="Open Sans"/>
              <a:ea typeface="Open Sans"/>
              <a:cs typeface="Open Sans"/>
              <a:sym typeface="Open Sans"/>
            </a:endParaRPr>
          </a:p>
        </p:txBody>
      </p:sp>
      <p:sp>
        <p:nvSpPr>
          <p:cNvPr id="420" name="Google Shape;420;p56"/>
          <p:cNvSpPr txBox="1"/>
          <p:nvPr/>
        </p:nvSpPr>
        <p:spPr>
          <a:xfrm>
            <a:off x="171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s" sz="1000">
                <a:solidFill>
                  <a:schemeClr val="dk1"/>
                </a:solidFill>
                <a:highlight>
                  <a:srgbClr val="FFFFFF"/>
                </a:highlight>
                <a:latin typeface="Open Sans"/>
                <a:ea typeface="Open Sans"/>
                <a:cs typeface="Open Sans"/>
                <a:sym typeface="Open Sans"/>
              </a:rPr>
              <a:t>1 tablespoon vegetable oil</a:t>
            </a:r>
            <a:endParaRPr sz="1000">
              <a:solidFill>
                <a:schemeClr val="dk1"/>
              </a:solidFill>
              <a:highlight>
                <a:srgbClr val="FFFFFF"/>
              </a:highlight>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s" sz="1000">
                <a:solidFill>
                  <a:schemeClr val="dk1"/>
                </a:solidFill>
                <a:highlight>
                  <a:srgbClr val="FFFFFF"/>
                </a:highlight>
                <a:latin typeface="Open Sans"/>
                <a:ea typeface="Open Sans"/>
                <a:cs typeface="Open Sans"/>
                <a:sym typeface="Open Sans"/>
              </a:rPr>
              <a:t>1½ pounds boneless skinless chicken breast, thinly sliced</a:t>
            </a:r>
            <a:endParaRPr sz="1000">
              <a:solidFill>
                <a:schemeClr val="dk1"/>
              </a:solidFill>
              <a:highlight>
                <a:srgbClr val="FFFFFF"/>
              </a:highlight>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s" sz="1000">
                <a:solidFill>
                  <a:schemeClr val="dk1"/>
                </a:solidFill>
                <a:highlight>
                  <a:srgbClr val="FFFFFF"/>
                </a:highlight>
                <a:latin typeface="Open Sans"/>
                <a:ea typeface="Open Sans"/>
                <a:cs typeface="Open Sans"/>
                <a:sym typeface="Open Sans"/>
              </a:rPr>
              <a:t>1½ cups sliced red and/or green bell peppers</a:t>
            </a:r>
            <a:endParaRPr sz="1000">
              <a:solidFill>
                <a:schemeClr val="dk1"/>
              </a:solidFill>
              <a:highlight>
                <a:srgbClr val="FFFFFF"/>
              </a:highlight>
              <a:latin typeface="Open Sans"/>
              <a:ea typeface="Open Sans"/>
              <a:cs typeface="Open Sans"/>
              <a:sym typeface="Open Sans"/>
            </a:endParaRPr>
          </a:p>
          <a:p>
            <a:pPr indent="0" lvl="0" marL="457200" marR="0" rtl="0" algn="l">
              <a:lnSpc>
                <a:spcPct val="100000"/>
              </a:lnSpc>
              <a:spcBef>
                <a:spcPts val="2300"/>
              </a:spcBef>
              <a:spcAft>
                <a:spcPts val="0"/>
              </a:spcAft>
              <a:buNone/>
            </a:pPr>
            <a:r>
              <a:t/>
            </a:r>
            <a:endParaRPr>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21" name="Google Shape;421;p56"/>
          <p:cNvSpPr txBox="1"/>
          <p:nvPr/>
        </p:nvSpPr>
        <p:spPr>
          <a:xfrm>
            <a:off x="171750" y="690850"/>
            <a:ext cx="5751000" cy="43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500"/>
              </a:spcAft>
              <a:buClr>
                <a:schemeClr val="dk1"/>
              </a:buClr>
              <a:buSzPts val="1100"/>
              <a:buFont typeface="Arial"/>
              <a:buNone/>
            </a:pPr>
            <a:r>
              <a:rPr lang="es" sz="1200">
                <a:solidFill>
                  <a:schemeClr val="dk1"/>
                </a:solidFill>
                <a:latin typeface="Open Sans"/>
                <a:ea typeface="Open Sans"/>
                <a:cs typeface="Open Sans"/>
                <a:sym typeface="Open Sans"/>
              </a:rPr>
              <a:t> </a:t>
            </a:r>
            <a:r>
              <a:rPr lang="es" sz="2000">
                <a:solidFill>
                  <a:schemeClr val="dk1"/>
                </a:solidFill>
                <a:latin typeface="Open Sans"/>
                <a:ea typeface="Open Sans"/>
                <a:cs typeface="Open Sans"/>
                <a:sym typeface="Open Sans"/>
              </a:rPr>
              <a:t>Tilly Fein</a:t>
            </a:r>
            <a:endParaRPr sz="2000">
              <a:latin typeface="Open Sans"/>
              <a:ea typeface="Open Sans"/>
              <a:cs typeface="Open Sans"/>
              <a:sym typeface="Open Sans"/>
            </a:endParaRPr>
          </a:p>
        </p:txBody>
      </p:sp>
      <p:sp>
        <p:nvSpPr>
          <p:cNvPr id="422" name="Google Shape;422;p56"/>
          <p:cNvSpPr txBox="1"/>
          <p:nvPr/>
        </p:nvSpPr>
        <p:spPr>
          <a:xfrm>
            <a:off x="171750" y="1126750"/>
            <a:ext cx="20250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i="1" lang="es">
                <a:solidFill>
                  <a:schemeClr val="dk1"/>
                </a:solidFill>
                <a:latin typeface="Open Sans"/>
                <a:ea typeface="Open Sans"/>
                <a:cs typeface="Open Sans"/>
                <a:sym typeface="Open Sans"/>
              </a:rPr>
              <a:t>Entrée </a:t>
            </a:r>
            <a:endParaRPr i="1">
              <a:latin typeface="Open Sans"/>
              <a:ea typeface="Open Sans"/>
              <a:cs typeface="Open Sans"/>
              <a:sym typeface="Open Sans"/>
            </a:endParaRPr>
          </a:p>
        </p:txBody>
      </p:sp>
      <p:sp>
        <p:nvSpPr>
          <p:cNvPr id="423" name="Google Shape;423;p56"/>
          <p:cNvSpPr txBox="1"/>
          <p:nvPr/>
        </p:nvSpPr>
        <p:spPr>
          <a:xfrm>
            <a:off x="3753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 servings</a:t>
            </a:r>
            <a:endParaRPr i="1" sz="600"/>
          </a:p>
        </p:txBody>
      </p:sp>
      <p:sp>
        <p:nvSpPr>
          <p:cNvPr id="424" name="Google Shape;424;p56"/>
          <p:cNvSpPr txBox="1"/>
          <p:nvPr/>
        </p:nvSpPr>
        <p:spPr>
          <a:xfrm>
            <a:off x="3108000" y="1433650"/>
            <a:ext cx="2754000" cy="1235400"/>
          </a:xfrm>
          <a:prstGeom prst="rect">
            <a:avLst/>
          </a:prstGeom>
          <a:noFill/>
          <a:ln>
            <a:noFill/>
          </a:ln>
        </p:spPr>
        <p:txBody>
          <a:bodyPr anchorCtr="0" anchor="t" bIns="91425" lIns="91425" spcFirstLastPara="1" rIns="91425" wrap="square" tIns="91425">
            <a:noAutofit/>
          </a:bodyPr>
          <a:lstStyle/>
          <a:p>
            <a:pPr indent="-292100" lvl="0" marL="457200" rtl="0" algn="l">
              <a:spcBef>
                <a:spcPts val="300"/>
              </a:spcBef>
              <a:spcAft>
                <a:spcPts val="0"/>
              </a:spcAft>
              <a:buClr>
                <a:schemeClr val="dk1"/>
              </a:buClr>
              <a:buSzPts val="1000"/>
              <a:buFont typeface="Open Sans"/>
              <a:buChar char="●"/>
            </a:pPr>
            <a:r>
              <a:rPr lang="es" sz="1000">
                <a:solidFill>
                  <a:schemeClr val="dk1"/>
                </a:solidFill>
                <a:highlight>
                  <a:srgbClr val="FFFFFF"/>
                </a:highlight>
                <a:latin typeface="Open Sans"/>
                <a:ea typeface="Open Sans"/>
                <a:cs typeface="Open Sans"/>
                <a:sym typeface="Open Sans"/>
              </a:rPr>
              <a:t>1 cup sliced onions</a:t>
            </a:r>
            <a:endParaRPr sz="1000">
              <a:solidFill>
                <a:schemeClr val="dk1"/>
              </a:solidFill>
              <a:highlight>
                <a:srgbClr val="FFFFFF"/>
              </a:highlight>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s" sz="1000">
                <a:solidFill>
                  <a:schemeClr val="dk1"/>
                </a:solidFill>
                <a:highlight>
                  <a:srgbClr val="FFFFFF"/>
                </a:highlight>
                <a:latin typeface="Open Sans"/>
                <a:ea typeface="Open Sans"/>
                <a:cs typeface="Open Sans"/>
                <a:sym typeface="Open Sans"/>
              </a:rPr>
              <a:t>1 cup broccoli</a:t>
            </a:r>
            <a:endParaRPr sz="1000">
              <a:solidFill>
                <a:schemeClr val="dk1"/>
              </a:solidFill>
              <a:highlight>
                <a:srgbClr val="FFFFFF"/>
              </a:highlight>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s" sz="1000">
                <a:solidFill>
                  <a:schemeClr val="dk1"/>
                </a:solidFill>
                <a:highlight>
                  <a:srgbClr val="FFFFFF"/>
                </a:highlight>
                <a:latin typeface="Open Sans"/>
                <a:ea typeface="Open Sans"/>
                <a:cs typeface="Open Sans"/>
                <a:sym typeface="Open Sans"/>
              </a:rPr>
              <a:t>1 cup water</a:t>
            </a:r>
            <a:endParaRPr sz="1000">
              <a:solidFill>
                <a:schemeClr val="dk1"/>
              </a:solidFill>
              <a:highlight>
                <a:srgbClr val="FFFFFF"/>
              </a:highlight>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s" sz="1000">
                <a:solidFill>
                  <a:schemeClr val="dk1"/>
                </a:solidFill>
                <a:highlight>
                  <a:srgbClr val="FFFFFF"/>
                </a:highlight>
                <a:latin typeface="Open Sans"/>
                <a:ea typeface="Open Sans"/>
                <a:cs typeface="Open Sans"/>
                <a:sym typeface="Open Sans"/>
              </a:rPr>
              <a:t>12 6-inch flour or corn tortillas, warmed </a:t>
            </a:r>
            <a:endParaRPr sz="1000">
              <a:solidFill>
                <a:schemeClr val="dk1"/>
              </a:solidFill>
              <a:highlight>
                <a:srgbClr val="FFFFFF"/>
              </a:highlight>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s" sz="1000">
                <a:solidFill>
                  <a:schemeClr val="dk1"/>
                </a:solidFill>
                <a:highlight>
                  <a:srgbClr val="FFFFFF"/>
                </a:highlight>
                <a:latin typeface="Open Sans"/>
                <a:ea typeface="Open Sans"/>
                <a:cs typeface="Open Sans"/>
                <a:sym typeface="Open Sans"/>
              </a:rPr>
              <a:t>Taco toppings such as shredded lettuce, guacamole, and shredded cheese</a:t>
            </a:r>
            <a:endParaRPr sz="1000">
              <a:solidFill>
                <a:schemeClr val="dk1"/>
              </a:solidFill>
              <a:highlight>
                <a:srgbClr val="FFFFFF"/>
              </a:highlight>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s" sz="1000">
                <a:solidFill>
                  <a:schemeClr val="dk1"/>
                </a:solidFill>
                <a:highlight>
                  <a:srgbClr val="FFFFFF"/>
                </a:highlight>
                <a:latin typeface="Open Sans"/>
                <a:ea typeface="Open Sans"/>
                <a:cs typeface="Open Sans"/>
                <a:sym typeface="Open Sans"/>
              </a:rPr>
              <a:t>3¾ tablespoons of olive oil</a:t>
            </a:r>
            <a:endParaRPr sz="1000">
              <a:solidFill>
                <a:schemeClr val="dk1"/>
              </a:solidFill>
              <a:highlight>
                <a:srgbClr val="FFFFFF"/>
              </a:highlight>
              <a:latin typeface="Open Sans"/>
              <a:ea typeface="Open Sans"/>
              <a:cs typeface="Open Sans"/>
              <a:sym typeface="Open Sans"/>
            </a:endParaRPr>
          </a:p>
          <a:p>
            <a:pPr indent="0" lvl="0" marL="457200" marR="0" rtl="0" algn="l">
              <a:lnSpc>
                <a:spcPct val="100000"/>
              </a:lnSpc>
              <a:spcBef>
                <a:spcPts val="23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25" name="Google Shape;425;p56"/>
          <p:cNvSpPr txBox="1"/>
          <p:nvPr/>
        </p:nvSpPr>
        <p:spPr>
          <a:xfrm>
            <a:off x="111000" y="30183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In a skillet, heat oil over medium-high heat. Add chicken, peppers, broccoli, and onions. Fry until chicken is cooked through, about 5-6 minutes; drain off liquid.</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AutoNum type="arabicPeriod"/>
            </a:pPr>
            <a:r>
              <a:rPr lang="es" sz="1200">
                <a:solidFill>
                  <a:schemeClr val="dk1"/>
                </a:solidFill>
                <a:highlight>
                  <a:srgbClr val="FFFFFF"/>
                </a:highlight>
                <a:latin typeface="Open Sans"/>
                <a:ea typeface="Open Sans"/>
                <a:cs typeface="Open Sans"/>
                <a:sym typeface="Open Sans"/>
              </a:rPr>
              <a:t>Stir in water. Continue cooking for 4-5 minutes.</a:t>
            </a:r>
            <a:endParaRPr sz="1200">
              <a:solidFill>
                <a:schemeClr val="dk1"/>
              </a:solidFill>
              <a:highlight>
                <a:srgbClr val="FFFFFF"/>
              </a:highlight>
              <a:latin typeface="Open Sans"/>
              <a:ea typeface="Open Sans"/>
              <a:cs typeface="Open Sans"/>
              <a:sym typeface="Open Sans"/>
            </a:endParaRPr>
          </a:p>
          <a:p>
            <a:pPr indent="0" lvl="0" marL="0" rtl="0" algn="l">
              <a:spcBef>
                <a:spcPts val="500"/>
              </a:spcBef>
              <a:spcAft>
                <a:spcPts val="0"/>
              </a:spcAft>
              <a:buClr>
                <a:schemeClr val="dk1"/>
              </a:buClr>
              <a:buSzPts val="1100"/>
              <a:buFont typeface="Arial"/>
              <a:buNone/>
            </a:pPr>
            <a:r>
              <a:rPr lang="es" sz="1200">
                <a:solidFill>
                  <a:schemeClr val="dk1"/>
                </a:solidFill>
                <a:highlight>
                  <a:srgbClr val="FFFFFF"/>
                </a:highlight>
                <a:latin typeface="Open Sans"/>
                <a:ea typeface="Open Sans"/>
                <a:cs typeface="Open Sans"/>
                <a:sym typeface="Open Sans"/>
              </a:rPr>
              <a:t>   3.      Serve in warmed tortillas with cheese, shredded lettuce, and/or salsa</a:t>
            </a:r>
            <a:endParaRPr>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26" name="Google Shape;426;p56">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57"/>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BROCCOLI </a:t>
            </a:r>
            <a:endParaRPr/>
          </a:p>
          <a:p>
            <a:pPr indent="457200" lvl="0" marL="0" rtl="0" algn="l">
              <a:spcBef>
                <a:spcPts val="0"/>
              </a:spcBef>
              <a:spcAft>
                <a:spcPts val="500"/>
              </a:spcAft>
              <a:buClr>
                <a:schemeClr val="dk1"/>
              </a:buClr>
              <a:buSzPts val="1100"/>
              <a:buFont typeface="Arial"/>
              <a:buNone/>
            </a:pPr>
            <a:r>
              <a:rPr lang="es" sz="800">
                <a:solidFill>
                  <a:schemeClr val="dk1"/>
                </a:solidFill>
                <a:latin typeface="Open Sans"/>
                <a:ea typeface="Open Sans"/>
                <a:cs typeface="Open Sans"/>
                <a:sym typeface="Open Sans"/>
              </a:rPr>
              <a:t>My spotlight ingredient for this recipe is broccoli. Most tacos aren’t served with broccoli, but broccoli is a common vegetable in my family. My family likes to eat them in different ways, too. My brother likes to eat it raw, while I like to eat it steamed. I don’t like it raw, or roasted. If you don't like broccoli, you most likely didn't cook it the right way! When it is raw, it tastes very plain, almost like tofu. This is because broccoli is an edible flower, and most raw (or cooked) flowers don't taste like anything; neither do the stems. The best way to cook broccoli in this recipe is by Sautéing it. sautéing broccoli means you fry it in a small amount of fat, which gives it a more Mexican-like feel. You can also sauté the chicken, peppers, and onions. Broccoli is harvested before its flowers begin to bud, so super early in its life cycle. Broccoli grown from seeds will come to harvest in 100 to 150 days; however, when grown from transplants broccoli will come to harvest in only 55 to 80 days. Broccoli has a great source of vitamins K and C, a good source of folic acid and also has a lot of potassium and fiber.</a:t>
            </a:r>
            <a:br>
              <a:rPr b="1" lang="es" sz="1200">
                <a:solidFill>
                  <a:schemeClr val="dk1"/>
                </a:solidFill>
                <a:latin typeface="Times New Roman"/>
                <a:ea typeface="Times New Roman"/>
                <a:cs typeface="Times New Roman"/>
                <a:sym typeface="Times New Roman"/>
              </a:rPr>
            </a:br>
            <a:endParaRPr sz="1100"/>
          </a:p>
        </p:txBody>
      </p:sp>
      <p:sp>
        <p:nvSpPr>
          <p:cNvPr id="432" name="Google Shape;432;p57"/>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sz="1500"/>
          </a:p>
          <a:p>
            <a:pPr indent="457200" lvl="0" marL="0" rtl="0" algn="l">
              <a:spcBef>
                <a:spcPts val="0"/>
              </a:spcBef>
              <a:spcAft>
                <a:spcPts val="500"/>
              </a:spcAft>
              <a:buClr>
                <a:schemeClr val="dk1"/>
              </a:buClr>
              <a:buSzPts val="1100"/>
              <a:buFont typeface="Arial"/>
              <a:buNone/>
            </a:pPr>
            <a:r>
              <a:rPr lang="es" sz="800">
                <a:solidFill>
                  <a:schemeClr val="dk1"/>
                </a:solidFill>
                <a:latin typeface="Open Sans"/>
                <a:ea typeface="Open Sans"/>
                <a:cs typeface="Open Sans"/>
                <a:sym typeface="Open Sans"/>
              </a:rPr>
              <a:t>My family all loves taco night; that is, eating it and mostly the fact that we make it ourselves (although to me, chipotle might have a better experience ;)). Join my family tradition: It’s free! My family especially likes to eat tacos on Fridays, because they have so many things in common! (If you don’t believe me, just think, who doesn’t like tacos? Now think, who doesn’t like Fridays? See? That’s something they have in common!) but we also like to eat on Tuesday, because of taco Tuesday! I remember the first time I made homemade tacos is when me and my brothers first ate at Chipotle. (If you can’t already tell, I love Chipotle!) We were going through that I-just-tried-the-best-food-I’ve-had-in-years phase so one day, my little brother strangely wanted tacos for dinner, and chicken being our meat go to, mom made chicken fajita tacos, and we all loved them! And of course, tacos come from Mexico, which has the perfect food if you need some more spice in your life. Or, if you prefer savory things, just remove the peppers from your recipe, and you can make sure the chicken is not spicy. Or you can use sweeter peppers to make this recipe a little bit more on the sweet side. The best thing about this recipe is that people with all different taste buds can have it just the way they like it</a:t>
            </a:r>
            <a:r>
              <a:rPr b="1" lang="es" sz="800">
                <a:solidFill>
                  <a:schemeClr val="dk1"/>
                </a:solidFill>
                <a:latin typeface="Open Sans"/>
                <a:ea typeface="Open Sans"/>
                <a:cs typeface="Open Sans"/>
                <a:sym typeface="Open Sans"/>
              </a:rPr>
              <a:t>.</a:t>
            </a:r>
            <a:endParaRPr sz="800">
              <a:latin typeface="Open Sans"/>
              <a:ea typeface="Open Sans"/>
              <a:cs typeface="Open Sans"/>
              <a:sym typeface="Open Sans"/>
            </a:endParaRPr>
          </a:p>
        </p:txBody>
      </p:sp>
      <p:pic>
        <p:nvPicPr>
          <p:cNvPr id="433" name="Google Shape;433;p57"/>
          <p:cNvPicPr preferRelativeResize="0"/>
          <p:nvPr/>
        </p:nvPicPr>
        <p:blipFill rotWithShape="1">
          <a:blip r:embed="rId3">
            <a:alphaModFix/>
          </a:blip>
          <a:srcRect b="7883" l="0" r="0" t="7891"/>
          <a:stretch/>
        </p:blipFill>
        <p:spPr>
          <a:xfrm>
            <a:off x="126250" y="97525"/>
            <a:ext cx="4359600" cy="2395200"/>
          </a:xfrm>
          <a:prstGeom prst="rect">
            <a:avLst/>
          </a:prstGeom>
          <a:noFill/>
          <a:ln>
            <a:noFill/>
          </a:ln>
        </p:spPr>
      </p:pic>
      <p:pic>
        <p:nvPicPr>
          <p:cNvPr id="434" name="Google Shape;434;p57"/>
          <p:cNvPicPr preferRelativeResize="0"/>
          <p:nvPr/>
        </p:nvPicPr>
        <p:blipFill rotWithShape="1">
          <a:blip r:embed="rId4">
            <a:alphaModFix/>
          </a:blip>
          <a:srcRect b="9540" l="0" r="0" t="9540"/>
          <a:stretch/>
        </p:blipFill>
        <p:spPr>
          <a:xfrm>
            <a:off x="4533350" y="2587300"/>
            <a:ext cx="4437900" cy="2395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pic>
        <p:nvPicPr>
          <p:cNvPr id="439" name="Google Shape;439;p58"/>
          <p:cNvPicPr preferRelativeResize="0"/>
          <p:nvPr/>
        </p:nvPicPr>
        <p:blipFill rotWithShape="1">
          <a:blip r:embed="rId3">
            <a:alphaModFix/>
          </a:blip>
          <a:srcRect b="0" l="30049" r="30049" t="0"/>
          <a:stretch/>
        </p:blipFill>
        <p:spPr>
          <a:xfrm>
            <a:off x="6044250" y="0"/>
            <a:ext cx="3099600" cy="5143500"/>
          </a:xfrm>
          <a:prstGeom prst="rect">
            <a:avLst/>
          </a:prstGeom>
          <a:noFill/>
          <a:ln>
            <a:noFill/>
          </a:ln>
        </p:spPr>
      </p:pic>
      <p:sp>
        <p:nvSpPr>
          <p:cNvPr id="440" name="Google Shape;440;p58"/>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Shrimp Scampi</a:t>
            </a:r>
            <a:endParaRPr sz="800"/>
          </a:p>
        </p:txBody>
      </p:sp>
      <p:sp>
        <p:nvSpPr>
          <p:cNvPr id="441" name="Google Shape;441;p58"/>
          <p:cNvSpPr txBox="1"/>
          <p:nvPr/>
        </p:nvSpPr>
        <p:spPr>
          <a:xfrm>
            <a:off x="277425" y="1493325"/>
            <a:ext cx="5261700" cy="1235400"/>
          </a:xfrm>
          <a:prstGeom prst="rect">
            <a:avLst/>
          </a:prstGeom>
          <a:noFill/>
          <a:ln>
            <a:noFill/>
          </a:ln>
        </p:spPr>
        <p:txBody>
          <a:bodyPr anchorCtr="0" anchor="t" bIns="91425" lIns="91425" spcFirstLastPara="1" rIns="10406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sz="11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s" sz="1000">
                <a:solidFill>
                  <a:schemeClr val="dk1"/>
                </a:solidFill>
              </a:rPr>
              <a:t> 5 tbsp. Unsalted butter.</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 2 tbsp. Olive oil.</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 1 lb. medium shrimp, peeled, deveined, tails attached. </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Kosher salt and freshly ground black pepper, to taste. </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¼ tsp. Crushed red chile flakes. </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4 cloves of garlic, finely chopped. </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2 shallots, finely chopped. </a:t>
            </a:r>
            <a:endParaRPr sz="1000">
              <a:solidFill>
                <a:schemeClr val="dk1"/>
              </a:solidFill>
            </a:endParaRPr>
          </a:p>
          <a:p>
            <a:pPr indent="0" lvl="0" marL="45720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861749" rtl="0" algn="l">
              <a:spcBef>
                <a:spcPts val="0"/>
              </a:spcBef>
              <a:spcAft>
                <a:spcPts val="0"/>
              </a:spcAft>
              <a:buNone/>
            </a:pPr>
            <a:r>
              <a:rPr lang="e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42" name="Google Shape;442;p58"/>
          <p:cNvSpPr txBox="1"/>
          <p:nvPr/>
        </p:nvSpPr>
        <p:spPr>
          <a:xfrm>
            <a:off x="171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t>Altaseb Huhn-Rich</a:t>
            </a:r>
            <a:endParaRPr sz="600"/>
          </a:p>
        </p:txBody>
      </p:sp>
      <p:sp>
        <p:nvSpPr>
          <p:cNvPr id="443" name="Google Shape;443;p58"/>
          <p:cNvSpPr txBox="1"/>
          <p:nvPr/>
        </p:nvSpPr>
        <p:spPr>
          <a:xfrm>
            <a:off x="171750" y="10629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 </a:t>
            </a:r>
            <a:endParaRPr i="1" sz="600"/>
          </a:p>
        </p:txBody>
      </p:sp>
      <p:sp>
        <p:nvSpPr>
          <p:cNvPr id="444" name="Google Shape;444;p58"/>
          <p:cNvSpPr txBox="1"/>
          <p:nvPr/>
        </p:nvSpPr>
        <p:spPr>
          <a:xfrm>
            <a:off x="3753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a:t>
            </a:r>
            <a:endParaRPr i="1" sz="600"/>
          </a:p>
        </p:txBody>
      </p:sp>
      <p:sp>
        <p:nvSpPr>
          <p:cNvPr id="445" name="Google Shape;445;p58"/>
          <p:cNvSpPr txBox="1"/>
          <p:nvPr/>
        </p:nvSpPr>
        <p:spPr>
          <a:xfrm>
            <a:off x="3662450" y="1869550"/>
            <a:ext cx="2754000" cy="1235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es" sz="1000">
                <a:solidFill>
                  <a:schemeClr val="dk1"/>
                </a:solidFill>
              </a:rPr>
              <a:t>½ cup white wine. </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¼ cup fresh lemon juice.</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1 tsp. Lemon zest. </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1 lb. thin spaghetti, cooked. </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¼ cup roughly chopped parsley.</a:t>
            </a:r>
            <a:endParaRPr sz="1000"/>
          </a:p>
        </p:txBody>
      </p:sp>
      <p:sp>
        <p:nvSpPr>
          <p:cNvPr id="446" name="Google Shape;446;p58"/>
          <p:cNvSpPr txBox="1"/>
          <p:nvPr/>
        </p:nvSpPr>
        <p:spPr>
          <a:xfrm>
            <a:off x="171750" y="3322525"/>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           </a:t>
            </a:r>
            <a:endParaRPr b="1" sz="1600">
              <a:latin typeface="Open Sans"/>
              <a:ea typeface="Open Sans"/>
              <a:cs typeface="Open Sans"/>
              <a:sym typeface="Open Sans"/>
            </a:endParaRPr>
          </a:p>
          <a:p>
            <a:pPr indent="-298450" lvl="0" marL="457200" rtl="0" algn="l">
              <a:spcBef>
                <a:spcPts val="0"/>
              </a:spcBef>
              <a:spcAft>
                <a:spcPts val="0"/>
              </a:spcAft>
              <a:buClr>
                <a:schemeClr val="dk1"/>
              </a:buClr>
              <a:buSzPts val="1100"/>
              <a:buAutoNum type="arabicPeriod"/>
            </a:pPr>
            <a:r>
              <a:rPr lang="es" sz="1100">
                <a:solidFill>
                  <a:schemeClr val="dk1"/>
                </a:solidFill>
              </a:rPr>
              <a:t>Heat 3 tbsp. Butter and oil in a 12” skillet over medium-high heat;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season shrimp with salt and pepper, and add skillet.</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 Cook, turning once, until beginning to turn pink, for about 3 minutes.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Transfer to a plate.</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 Add chile flakes, garlic, and shallots to skillet; cook until soft, about 3 minutes.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Add wine, lemon juice, and zest; cook until reduced by half, about 5 minutes.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Add pasta, shrimp and remaining butter; mix until evenly combined.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Bring  to a serving platter; sprinkle it with parsley.</a:t>
            </a:r>
            <a:endParaRPr sz="1100">
              <a:solidFill>
                <a:schemeClr val="dk1"/>
              </a:solidFill>
            </a:endParaRPr>
          </a:p>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47" name="Google Shape;447;p58">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pic>
        <p:nvPicPr>
          <p:cNvPr id="452" name="Google Shape;452;p59"/>
          <p:cNvPicPr preferRelativeResize="0"/>
          <p:nvPr/>
        </p:nvPicPr>
        <p:blipFill rotWithShape="1">
          <a:blip r:embed="rId3">
            <a:alphaModFix/>
          </a:blip>
          <a:srcRect b="0" l="24692" r="24697" t="0"/>
          <a:stretch/>
        </p:blipFill>
        <p:spPr>
          <a:xfrm>
            <a:off x="5714999" y="0"/>
            <a:ext cx="3429000" cy="5143500"/>
          </a:xfrm>
          <a:prstGeom prst="rect">
            <a:avLst/>
          </a:prstGeom>
          <a:noFill/>
          <a:ln>
            <a:noFill/>
          </a:ln>
        </p:spPr>
      </p:pic>
      <p:sp>
        <p:nvSpPr>
          <p:cNvPr id="453" name="Google Shape;453;p59"/>
          <p:cNvSpPr txBox="1"/>
          <p:nvPr/>
        </p:nvSpPr>
        <p:spPr>
          <a:xfrm>
            <a:off x="156550" y="1512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Garlic</a:t>
            </a:r>
            <a:endParaRPr b="1" sz="2300">
              <a:latin typeface="Open Sans"/>
              <a:ea typeface="Open Sans"/>
              <a:cs typeface="Open Sans"/>
              <a:sym typeface="Open Sans"/>
            </a:endParaRPr>
          </a:p>
          <a:p>
            <a:pPr indent="0" lvl="0" marL="0" rtl="0" algn="l">
              <a:lnSpc>
                <a:spcPct val="200000"/>
              </a:lnSpc>
              <a:spcBef>
                <a:spcPts val="0"/>
              </a:spcBef>
              <a:spcAft>
                <a:spcPts val="0"/>
              </a:spcAft>
              <a:buClr>
                <a:schemeClr val="dk1"/>
              </a:buClr>
              <a:buSzPts val="1100"/>
              <a:buFont typeface="Arial"/>
              <a:buNone/>
            </a:pPr>
            <a:r>
              <a:t/>
            </a:r>
            <a:endParaRPr sz="1100">
              <a:solidFill>
                <a:schemeClr val="dk1"/>
              </a:solidFill>
              <a:latin typeface="Times New Roman"/>
              <a:ea typeface="Times New Roman"/>
              <a:cs typeface="Times New Roman"/>
              <a:sym typeface="Times New Roman"/>
            </a:endParaRPr>
          </a:p>
          <a:p>
            <a:pPr indent="0" lvl="0" marL="0" marR="0" rtl="0" algn="l">
              <a:lnSpc>
                <a:spcPct val="200000"/>
              </a:lnSpc>
              <a:spcBef>
                <a:spcPts val="0"/>
              </a:spcBef>
              <a:spcAft>
                <a:spcPts val="0"/>
              </a:spcAft>
              <a:buClr>
                <a:srgbClr val="00BCD0"/>
              </a:buClr>
              <a:buFont typeface="PT Sans"/>
              <a:buNone/>
            </a:pPr>
            <a:r>
              <a:t/>
            </a:r>
            <a:endParaRPr b="1" sz="1200"/>
          </a:p>
        </p:txBody>
      </p:sp>
      <p:sp>
        <p:nvSpPr>
          <p:cNvPr id="454" name="Google Shape;454;p59"/>
          <p:cNvSpPr txBox="1"/>
          <p:nvPr/>
        </p:nvSpPr>
        <p:spPr>
          <a:xfrm>
            <a:off x="158475" y="792425"/>
            <a:ext cx="5359500" cy="4192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300">
                <a:solidFill>
                  <a:schemeClr val="dk1"/>
                </a:solidFill>
              </a:rPr>
              <a:t>The spotlight ingredient in shrimp scampi is probably the garlic.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s" sz="1300">
                <a:solidFill>
                  <a:schemeClr val="dk1"/>
                </a:solidFill>
              </a:rPr>
              <a:t>Garlic brings a strong burst of a sweet and spicy and very strong (might sound weird, but true). It is used best when finely chopped and used as a before taste and/or after taste. The texture might be smooth and/or crunchy ( it depends).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s" sz="1300">
                <a:solidFill>
                  <a:schemeClr val="dk1"/>
                </a:solidFill>
              </a:rPr>
              <a:t>Garlic is very nutritious, but has a very small amount of calories.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s" sz="1300">
                <a:solidFill>
                  <a:schemeClr val="dk1"/>
                </a:solidFill>
              </a:rPr>
              <a:t>Garlic gives you vitamin c, which is 15 percent of your RDA in a day ( recommended daily allowance ). Garlic contains 0.6 grams of fiber, Manganese: 23% of the RDA,Vitamin B6: 17% of the RDA,Selenium: 6% of the RDA. For instance: “People with heart disease who took garlic oil for 6 weeks had a 12% reduction in peak heart rate and better exercise capacity.”I’m guessing one reason some of the facts above have happened is because garlic is a root. Roots are vegetables that grow underground and naturally absorb nutrition.</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s">
                <a:solidFill>
                  <a:schemeClr val="dk1"/>
                </a:solidFill>
              </a:rPr>
              <a:t>This recipe is important because we usually have it as a celebration of something that happened.  Sometimes when special guests come over for a hangout we have shrimp scampi. These are the occasions when we have shrimp scampi: After... report cards, birthday, I do something that I don’t really want to do, when particular guests come.</a:t>
            </a:r>
            <a:endParaRPr sz="1300">
              <a:solidFill>
                <a:schemeClr val="dk1"/>
              </a:solidFill>
            </a:endParaRPr>
          </a:p>
          <a:p>
            <a:pPr indent="0" lvl="0" marL="0" rtl="0" algn="l">
              <a:lnSpc>
                <a:spcPct val="100000"/>
              </a:lnSpc>
              <a:spcBef>
                <a:spcPts val="0"/>
              </a:spcBef>
              <a:spcAft>
                <a:spcPts val="0"/>
              </a:spcAft>
              <a:buNone/>
            </a:pPr>
            <a:r>
              <a:t/>
            </a:r>
            <a:endParaRPr sz="16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pic>
        <p:nvPicPr>
          <p:cNvPr id="459" name="Google Shape;459;p60"/>
          <p:cNvPicPr preferRelativeResize="0"/>
          <p:nvPr/>
        </p:nvPicPr>
        <p:blipFill rotWithShape="1">
          <a:blip r:embed="rId3">
            <a:alphaModFix/>
          </a:blip>
          <a:srcRect b="0" l="30314" r="30314" t="0"/>
          <a:stretch/>
        </p:blipFill>
        <p:spPr>
          <a:xfrm>
            <a:off x="0" y="0"/>
            <a:ext cx="3037500" cy="5143500"/>
          </a:xfrm>
          <a:prstGeom prst="rect">
            <a:avLst/>
          </a:prstGeom>
          <a:noFill/>
          <a:ln>
            <a:noFill/>
          </a:ln>
        </p:spPr>
      </p:pic>
      <p:sp>
        <p:nvSpPr>
          <p:cNvPr id="460" name="Google Shape;460;p60"/>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STIR FRY BROCCOLI</a:t>
            </a:r>
            <a:endParaRPr sz="800"/>
          </a:p>
        </p:txBody>
      </p:sp>
      <p:sp>
        <p:nvSpPr>
          <p:cNvPr id="461" name="Google Shape;461;p60"/>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sz="1600"/>
          </a:p>
          <a:p>
            <a:pPr indent="-342900" lvl="0" marL="360000" marR="0" rtl="0" algn="l">
              <a:lnSpc>
                <a:spcPct val="100000"/>
              </a:lnSpc>
              <a:spcBef>
                <a:spcPts val="0"/>
              </a:spcBef>
              <a:spcAft>
                <a:spcPts val="0"/>
              </a:spcAft>
              <a:buClr>
                <a:srgbClr val="000000"/>
              </a:buClr>
              <a:buSzPts val="1800"/>
              <a:buFont typeface="Open Sans"/>
              <a:buChar char="●"/>
            </a:pPr>
            <a:r>
              <a:rPr lang="es" sz="1600"/>
              <a:t>Broccoli</a:t>
            </a:r>
            <a:endParaRPr sz="1600"/>
          </a:p>
          <a:p>
            <a:pPr indent="-342900" lvl="0" marL="360000" marR="0" rtl="0" algn="l">
              <a:lnSpc>
                <a:spcPct val="100000"/>
              </a:lnSpc>
              <a:spcBef>
                <a:spcPts val="0"/>
              </a:spcBef>
              <a:spcAft>
                <a:spcPts val="0"/>
              </a:spcAft>
              <a:buClr>
                <a:srgbClr val="000000"/>
              </a:buClr>
              <a:buSzPts val="1800"/>
              <a:buFont typeface="Open Sans"/>
              <a:buChar char="●"/>
            </a:pPr>
            <a:r>
              <a:rPr lang="es" sz="1600"/>
              <a:t>Onion</a:t>
            </a:r>
            <a:endParaRPr sz="1600"/>
          </a:p>
          <a:p>
            <a:pPr indent="-330200" lvl="0" marL="360000" marR="0" rtl="0" algn="l">
              <a:lnSpc>
                <a:spcPct val="100000"/>
              </a:lnSpc>
              <a:spcBef>
                <a:spcPts val="0"/>
              </a:spcBef>
              <a:spcAft>
                <a:spcPts val="0"/>
              </a:spcAft>
              <a:buSzPts val="1600"/>
              <a:buChar char="●"/>
            </a:pPr>
            <a:r>
              <a:rPr lang="es" sz="1600"/>
              <a:t>Peppers</a:t>
            </a:r>
            <a:endParaRPr sz="16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62" name="Google Shape;462;p60"/>
          <p:cNvSpPr txBox="1"/>
          <p:nvPr/>
        </p:nvSpPr>
        <p:spPr>
          <a:xfrm>
            <a:off x="3219750" y="73147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t>Micah Finkelstein</a:t>
            </a:r>
            <a:endParaRPr sz="600"/>
          </a:p>
        </p:txBody>
      </p:sp>
      <p:sp>
        <p:nvSpPr>
          <p:cNvPr id="463" name="Google Shape;463;p60"/>
          <p:cNvSpPr txBox="1"/>
          <p:nvPr/>
        </p:nvSpPr>
        <p:spPr>
          <a:xfrm>
            <a:off x="326850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Appetizer</a:t>
            </a:r>
            <a:r>
              <a:rPr i="1" lang="es">
                <a:latin typeface="Open Sans"/>
                <a:ea typeface="Open Sans"/>
                <a:cs typeface="Open Sans"/>
                <a:sym typeface="Open Sans"/>
              </a:rPr>
              <a:t> </a:t>
            </a:r>
            <a:endParaRPr i="1" sz="600"/>
          </a:p>
        </p:txBody>
      </p:sp>
      <p:sp>
        <p:nvSpPr>
          <p:cNvPr id="464" name="Google Shape;464;p60"/>
          <p:cNvSpPr txBox="1"/>
          <p:nvPr/>
        </p:nvSpPr>
        <p:spPr>
          <a:xfrm>
            <a:off x="6455125" y="1126750"/>
            <a:ext cx="20250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200">
                <a:solidFill>
                  <a:schemeClr val="dk1"/>
                </a:solidFill>
              </a:rPr>
              <a:t>Serving: 2 people</a:t>
            </a:r>
            <a:endParaRPr b="1" i="1" sz="1200"/>
          </a:p>
        </p:txBody>
      </p:sp>
      <p:sp>
        <p:nvSpPr>
          <p:cNvPr id="465" name="Google Shape;465;p60"/>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Char char="●"/>
            </a:pPr>
            <a:r>
              <a:rPr lang="es" sz="1600"/>
              <a:t>Soy sauce</a:t>
            </a:r>
            <a:endParaRPr sz="1600"/>
          </a:p>
          <a:p>
            <a:pPr indent="-330200" lvl="0" marL="457200" marR="0" rtl="0" algn="l">
              <a:lnSpc>
                <a:spcPct val="100000"/>
              </a:lnSpc>
              <a:spcBef>
                <a:spcPts val="0"/>
              </a:spcBef>
              <a:spcAft>
                <a:spcPts val="0"/>
              </a:spcAft>
              <a:buClr>
                <a:srgbClr val="000000"/>
              </a:buClr>
              <a:buSzPts val="1600"/>
              <a:buChar char="●"/>
            </a:pPr>
            <a:r>
              <a:rPr lang="es" sz="1600"/>
              <a:t>(Optional): Rice</a:t>
            </a:r>
            <a:endParaRPr sz="16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66" name="Google Shape;466;p60"/>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PROCEDURE:</a:t>
            </a:r>
            <a:endParaRPr b="1" sz="1600"/>
          </a:p>
          <a:p>
            <a:pPr indent="-317500" lvl="0" marL="457200" rtl="0" algn="l">
              <a:spcBef>
                <a:spcPts val="0"/>
              </a:spcBef>
              <a:spcAft>
                <a:spcPts val="0"/>
              </a:spcAft>
              <a:buSzPts val="1400"/>
              <a:buFont typeface="Arial"/>
              <a:buAutoNum type="arabicPeriod"/>
            </a:pPr>
            <a:r>
              <a:rPr b="1" lang="es" sz="1200">
                <a:solidFill>
                  <a:schemeClr val="dk1"/>
                </a:solidFill>
              </a:rPr>
              <a:t>Cut up broccoli and cut up a small onion (broccoli: 3 pieces,Onion: 5 pieces.)</a:t>
            </a:r>
            <a:endParaRPr sz="1200"/>
          </a:p>
          <a:p>
            <a:pPr indent="-304800" lvl="0" marL="457200" rtl="0" algn="l">
              <a:spcBef>
                <a:spcPts val="500"/>
              </a:spcBef>
              <a:spcAft>
                <a:spcPts val="0"/>
              </a:spcAft>
              <a:buSzPts val="1200"/>
              <a:buFont typeface="Arial"/>
              <a:buAutoNum type="arabicPeriod"/>
            </a:pPr>
            <a:r>
              <a:rPr b="1" lang="es" sz="1200">
                <a:solidFill>
                  <a:schemeClr val="dk1"/>
                </a:solidFill>
              </a:rPr>
              <a:t>Put oil in a wok. Add broccoli and onion and and stir for 5 minutes.</a:t>
            </a:r>
            <a:endParaRPr b="1" sz="1200">
              <a:solidFill>
                <a:schemeClr val="dk1"/>
              </a:solidFill>
            </a:endParaRPr>
          </a:p>
          <a:p>
            <a:pPr indent="-304800" lvl="0" marL="457200" rtl="0" algn="l">
              <a:spcBef>
                <a:spcPts val="500"/>
              </a:spcBef>
              <a:spcAft>
                <a:spcPts val="0"/>
              </a:spcAft>
              <a:buClr>
                <a:schemeClr val="dk1"/>
              </a:buClr>
              <a:buSzPts val="1200"/>
              <a:buFont typeface="Arial"/>
              <a:buAutoNum type="arabicPeriod"/>
            </a:pPr>
            <a:r>
              <a:rPr b="1" lang="es" sz="1200">
                <a:solidFill>
                  <a:schemeClr val="dk1"/>
                </a:solidFill>
              </a:rPr>
              <a:t>Add broccoli and onion and and stir for 5 minutes.</a:t>
            </a:r>
            <a:endParaRPr b="1" sz="1200">
              <a:solidFill>
                <a:schemeClr val="dk1"/>
              </a:solidFill>
            </a:endParaRPr>
          </a:p>
          <a:p>
            <a:pPr indent="-304800" lvl="0" marL="457200" rtl="0" algn="l">
              <a:spcBef>
                <a:spcPts val="500"/>
              </a:spcBef>
              <a:spcAft>
                <a:spcPts val="0"/>
              </a:spcAft>
              <a:buClr>
                <a:schemeClr val="dk1"/>
              </a:buClr>
              <a:buSzPts val="1200"/>
              <a:buFont typeface="Arial"/>
              <a:buAutoNum type="arabicPeriod"/>
            </a:pPr>
            <a:r>
              <a:rPr b="1" lang="es" sz="1200">
                <a:solidFill>
                  <a:schemeClr val="dk1"/>
                </a:solidFill>
              </a:rPr>
              <a:t>Add pepper and soy sauce and stir again but this time for 2 minutes.</a:t>
            </a:r>
            <a:endParaRPr b="1" sz="1200">
              <a:solidFill>
                <a:schemeClr val="dk1"/>
              </a:solidFill>
            </a:endParaRPr>
          </a:p>
          <a:p>
            <a:pPr indent="-304800" lvl="0" marL="457200" rtl="0" algn="l">
              <a:spcBef>
                <a:spcPts val="500"/>
              </a:spcBef>
              <a:spcAft>
                <a:spcPts val="0"/>
              </a:spcAft>
              <a:buClr>
                <a:schemeClr val="dk1"/>
              </a:buClr>
              <a:buSzPts val="1200"/>
              <a:buFont typeface="Arial"/>
              <a:buAutoNum type="arabicPeriod"/>
            </a:pPr>
            <a:r>
              <a:rPr b="1" lang="es" sz="1200">
                <a:solidFill>
                  <a:schemeClr val="dk1"/>
                </a:solidFill>
              </a:rPr>
              <a:t>(Optional): Serve with rice</a:t>
            </a:r>
            <a:endParaRPr b="1" sz="12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67" name="Google Shape;467;p60">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6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Font typeface="PT Sans"/>
              <a:buNone/>
            </a:pPr>
            <a:r>
              <a:rPr b="1" lang="es" sz="2100">
                <a:solidFill>
                  <a:schemeClr val="dk1"/>
                </a:solidFill>
                <a:latin typeface="Open Sans"/>
                <a:ea typeface="Open Sans"/>
                <a:cs typeface="Open Sans"/>
                <a:sym typeface="Open Sans"/>
              </a:rPr>
              <a:t>ABOUT MY RECIPE:</a:t>
            </a:r>
            <a:endParaRPr b="1" sz="21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rPr lang="es" sz="2100">
                <a:solidFill>
                  <a:schemeClr val="dk1"/>
                </a:solidFill>
              </a:rPr>
              <a:t> </a:t>
            </a:r>
            <a:r>
              <a:rPr lang="es" sz="1800">
                <a:solidFill>
                  <a:schemeClr val="dk1"/>
                </a:solidFill>
              </a:rPr>
              <a:t>It is a common recipe and very simple but its a recipe my family likes a lot. my grandmothers mom was the one who started it and she made it for my grandmother and she liked it and then he served it to my mom and then so on.</a:t>
            </a:r>
            <a:endParaRPr sz="18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473" name="Google Shape;473;p61"/>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222222"/>
              </a:buClr>
              <a:buFont typeface="Arial"/>
              <a:buNone/>
            </a:pPr>
            <a:r>
              <a:rPr b="1" lang="es" sz="1500">
                <a:solidFill>
                  <a:schemeClr val="dk1"/>
                </a:solidFill>
                <a:latin typeface="Open Sans"/>
                <a:ea typeface="Open Sans"/>
                <a:cs typeface="Open Sans"/>
                <a:sym typeface="Open Sans"/>
              </a:rPr>
              <a:t>SPOTLIGHT INGREDIENT: BROCCOLI </a:t>
            </a:r>
            <a:endParaRPr b="1" sz="1500">
              <a:solidFill>
                <a:schemeClr val="dk1"/>
              </a:solidFill>
              <a:latin typeface="Open Sans"/>
              <a:ea typeface="Open Sans"/>
              <a:cs typeface="Open Sans"/>
              <a:sym typeface="Open Sans"/>
            </a:endParaRPr>
          </a:p>
          <a:p>
            <a:pPr indent="0" lvl="0" marL="0" rtl="0" algn="l">
              <a:lnSpc>
                <a:spcPct val="130000"/>
              </a:lnSpc>
              <a:spcBef>
                <a:spcPts val="0"/>
              </a:spcBef>
              <a:spcAft>
                <a:spcPts val="0"/>
              </a:spcAft>
              <a:buClr>
                <a:srgbClr val="222222"/>
              </a:buClr>
              <a:buFont typeface="Arial"/>
              <a:buNone/>
            </a:pPr>
            <a:r>
              <a:rPr lang="es" sz="1100">
                <a:solidFill>
                  <a:schemeClr val="dk1"/>
                </a:solidFill>
              </a:rPr>
              <a:t>  My spotlight ingredient is broccoli. This ingredient was convenient since i'm doing stir fry broccoli. So thats why its my spotlight is broccoli. Broccoli has nothing special do it so that's why I like it. Broccoli has also always been a part of all my family special recipes. And it's been passed down every generation. Plus everyone in the family likes broccoli so that's another reason it's kind of special. And one health benefit from eating broccoli is the fiber in the broccoli can help with preventing constipation. Also broccoli can</a:t>
            </a:r>
            <a:r>
              <a:rPr lang="es" sz="1100">
                <a:solidFill>
                  <a:srgbClr val="222222"/>
                </a:solidFill>
                <a:highlight>
                  <a:schemeClr val="lt1"/>
                </a:highlight>
                <a:latin typeface="Roboto"/>
                <a:ea typeface="Roboto"/>
                <a:cs typeface="Roboto"/>
                <a:sym typeface="Roboto"/>
              </a:rPr>
              <a:t> lower the risk of colon cancer. I'm not sure what that is but it sounds bad.</a:t>
            </a:r>
            <a:endParaRPr sz="1100">
              <a:solidFill>
                <a:srgbClr val="222222"/>
              </a:solidFill>
              <a:highlight>
                <a:schemeClr val="lt1"/>
              </a:highlight>
              <a:latin typeface="Roboto"/>
              <a:ea typeface="Roboto"/>
              <a:cs typeface="Roboto"/>
              <a:sym typeface="Roboto"/>
            </a:endParaRPr>
          </a:p>
          <a:p>
            <a:pPr indent="0" lvl="0" marL="0" rtl="0" algn="l">
              <a:lnSpc>
                <a:spcPct val="130000"/>
              </a:lnSpc>
              <a:spcBef>
                <a:spcPts val="0"/>
              </a:spcBef>
              <a:spcAft>
                <a:spcPts val="0"/>
              </a:spcAft>
              <a:buClr>
                <a:srgbClr val="222222"/>
              </a:buClr>
              <a:buFont typeface="Arial"/>
              <a:buNone/>
            </a:pPr>
            <a:r>
              <a:t/>
            </a:r>
            <a:endParaRPr sz="11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474" name="Google Shape;474;p61"/>
          <p:cNvPicPr preferRelativeResize="0"/>
          <p:nvPr/>
        </p:nvPicPr>
        <p:blipFill rotWithShape="1">
          <a:blip r:embed="rId3">
            <a:alphaModFix/>
          </a:blip>
          <a:srcRect b="7884" l="0" r="0" t="7876"/>
          <a:stretch/>
        </p:blipFill>
        <p:spPr>
          <a:xfrm>
            <a:off x="126250" y="97525"/>
            <a:ext cx="4359600" cy="2395200"/>
          </a:xfrm>
          <a:prstGeom prst="rect">
            <a:avLst/>
          </a:prstGeom>
          <a:noFill/>
          <a:ln>
            <a:noFill/>
          </a:ln>
        </p:spPr>
      </p:pic>
      <p:pic>
        <p:nvPicPr>
          <p:cNvPr id="475" name="Google Shape;475;p61"/>
          <p:cNvPicPr preferRelativeResize="0"/>
          <p:nvPr/>
        </p:nvPicPr>
        <p:blipFill rotWithShape="1">
          <a:blip r:embed="rId4">
            <a:alphaModFix/>
          </a:blip>
          <a:srcRect b="9203" l="0" r="0" t="9203"/>
          <a:stretch/>
        </p:blipFill>
        <p:spPr>
          <a:xfrm>
            <a:off x="4619450" y="2655200"/>
            <a:ext cx="4437900" cy="2395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62"/>
          <p:cNvSpPr txBox="1"/>
          <p:nvPr/>
        </p:nvSpPr>
        <p:spPr>
          <a:xfrm>
            <a:off x="3283925"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BRUSCHETTA</a:t>
            </a:r>
            <a:endParaRPr sz="800">
              <a:latin typeface="Open Sans"/>
              <a:ea typeface="Open Sans"/>
              <a:cs typeface="Open Sans"/>
              <a:sym typeface="Open Sans"/>
            </a:endParaRPr>
          </a:p>
        </p:txBody>
      </p:sp>
      <p:sp>
        <p:nvSpPr>
          <p:cNvPr id="481" name="Google Shape;481;p62"/>
          <p:cNvSpPr txBox="1"/>
          <p:nvPr/>
        </p:nvSpPr>
        <p:spPr>
          <a:xfrm>
            <a:off x="3405425" y="12573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8450" lvl="0" marL="457200" marR="0" rtl="0" algn="l">
              <a:lnSpc>
                <a:spcPct val="100000"/>
              </a:lnSpc>
              <a:spcBef>
                <a:spcPts val="0"/>
              </a:spcBef>
              <a:spcAft>
                <a:spcPts val="0"/>
              </a:spcAft>
              <a:buSzPts val="1100"/>
              <a:buChar char="●"/>
            </a:pPr>
            <a:r>
              <a:rPr lang="es" sz="1100"/>
              <a:t>1 Baguette</a:t>
            </a:r>
            <a:endParaRPr sz="1100"/>
          </a:p>
          <a:p>
            <a:pPr indent="-298450" lvl="0" marL="457200" marR="0" rtl="0" algn="l">
              <a:lnSpc>
                <a:spcPct val="100000"/>
              </a:lnSpc>
              <a:spcBef>
                <a:spcPts val="0"/>
              </a:spcBef>
              <a:spcAft>
                <a:spcPts val="0"/>
              </a:spcAft>
              <a:buSzPts val="1100"/>
              <a:buChar char="●"/>
            </a:pPr>
            <a:r>
              <a:rPr lang="es" sz="1100"/>
              <a:t>6 Tomato</a:t>
            </a:r>
            <a:endParaRPr sz="1100"/>
          </a:p>
          <a:p>
            <a:pPr indent="-298450" lvl="0" marL="457200" marR="0" rtl="0" algn="l">
              <a:lnSpc>
                <a:spcPct val="100000"/>
              </a:lnSpc>
              <a:spcBef>
                <a:spcPts val="0"/>
              </a:spcBef>
              <a:spcAft>
                <a:spcPts val="0"/>
              </a:spcAft>
              <a:buSzPts val="1100"/>
              <a:buChar char="●"/>
            </a:pPr>
            <a:r>
              <a:rPr lang="es" sz="1100"/>
              <a:t>10 leaves of Basil</a:t>
            </a:r>
            <a:endParaRPr sz="11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latin typeface="Times New Roman"/>
              <a:ea typeface="Times New Roman"/>
              <a:cs typeface="Times New Roman"/>
              <a:sym typeface="Times New Roman"/>
            </a:endParaRPr>
          </a:p>
        </p:txBody>
      </p:sp>
      <p:sp>
        <p:nvSpPr>
          <p:cNvPr id="482" name="Google Shape;482;p62"/>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Xanny Suarez</a:t>
            </a:r>
            <a:endParaRPr sz="600">
              <a:latin typeface="Open Sans"/>
              <a:ea typeface="Open Sans"/>
              <a:cs typeface="Open Sans"/>
              <a:sym typeface="Open Sans"/>
            </a:endParaRPr>
          </a:p>
        </p:txBody>
      </p:sp>
      <p:sp>
        <p:nvSpPr>
          <p:cNvPr id="483" name="Google Shape;483;p62"/>
          <p:cNvSpPr txBox="1"/>
          <p:nvPr/>
        </p:nvSpPr>
        <p:spPr>
          <a:xfrm>
            <a:off x="3195000" y="9504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Appetizer</a:t>
            </a:r>
            <a:endParaRPr i="1" sz="600"/>
          </a:p>
        </p:txBody>
      </p:sp>
      <p:sp>
        <p:nvSpPr>
          <p:cNvPr id="484" name="Google Shape;484;p62"/>
          <p:cNvSpPr txBox="1"/>
          <p:nvPr/>
        </p:nvSpPr>
        <p:spPr>
          <a:xfrm>
            <a:off x="6546275" y="1126750"/>
            <a:ext cx="25371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Number of Servings 5 people</a:t>
            </a:r>
            <a:endParaRPr i="1" sz="600"/>
          </a:p>
        </p:txBody>
      </p:sp>
      <p:sp>
        <p:nvSpPr>
          <p:cNvPr id="485" name="Google Shape;485;p62"/>
          <p:cNvSpPr txBox="1"/>
          <p:nvPr/>
        </p:nvSpPr>
        <p:spPr>
          <a:xfrm>
            <a:off x="6216750" y="12573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100"/>
          </a:p>
          <a:p>
            <a:pPr indent="-298450" lvl="0" marL="457200" marR="0" rtl="0" algn="l">
              <a:lnSpc>
                <a:spcPct val="100000"/>
              </a:lnSpc>
              <a:spcBef>
                <a:spcPts val="0"/>
              </a:spcBef>
              <a:spcAft>
                <a:spcPts val="0"/>
              </a:spcAft>
              <a:buClr>
                <a:srgbClr val="000000"/>
              </a:buClr>
              <a:buSzPts val="1100"/>
              <a:buChar char="●"/>
            </a:pPr>
            <a:r>
              <a:rPr lang="es" sz="1100"/>
              <a:t>¼ of an onion</a:t>
            </a:r>
            <a:endParaRPr sz="1100"/>
          </a:p>
          <a:p>
            <a:pPr indent="-298450" lvl="0" marL="457200" marR="0" rtl="0" algn="l">
              <a:lnSpc>
                <a:spcPct val="100000"/>
              </a:lnSpc>
              <a:spcBef>
                <a:spcPts val="0"/>
              </a:spcBef>
              <a:spcAft>
                <a:spcPts val="0"/>
              </a:spcAft>
              <a:buSzPts val="1100"/>
              <a:buChar char="●"/>
            </a:pPr>
            <a:r>
              <a:rPr lang="es" sz="1100"/>
              <a:t>A pinch of Oregano   </a:t>
            </a:r>
            <a:endParaRPr sz="1100"/>
          </a:p>
          <a:p>
            <a:pPr indent="-298450" lvl="0" marL="457200" marR="0" rtl="0" algn="l">
              <a:lnSpc>
                <a:spcPct val="100000"/>
              </a:lnSpc>
              <a:spcBef>
                <a:spcPts val="0"/>
              </a:spcBef>
              <a:spcAft>
                <a:spcPts val="0"/>
              </a:spcAft>
              <a:buSzPts val="1100"/>
              <a:buChar char="●"/>
            </a:pPr>
            <a:r>
              <a:rPr lang="es" sz="1100"/>
              <a:t>2 tbsp olive oil</a:t>
            </a:r>
            <a:endParaRPr sz="1100"/>
          </a:p>
          <a:p>
            <a:pPr indent="-298450" lvl="0" marL="457200" marR="0" rtl="0" algn="l">
              <a:lnSpc>
                <a:spcPct val="100000"/>
              </a:lnSpc>
              <a:spcBef>
                <a:spcPts val="0"/>
              </a:spcBef>
              <a:spcAft>
                <a:spcPts val="0"/>
              </a:spcAft>
              <a:buSzPts val="1100"/>
              <a:buChar char="●"/>
            </a:pPr>
            <a:r>
              <a:rPr lang="es" sz="1100"/>
              <a:t>Salt and fresh cracked pepper </a:t>
            </a:r>
            <a:endParaRPr sz="1100"/>
          </a:p>
          <a:p>
            <a:pPr indent="0" lvl="0" marL="0" marR="0" rtl="0" algn="l">
              <a:lnSpc>
                <a:spcPct val="100000"/>
              </a:lnSpc>
              <a:spcBef>
                <a:spcPts val="600"/>
              </a:spcBef>
              <a:spcAft>
                <a:spcPts val="0"/>
              </a:spcAft>
              <a:buClr>
                <a:srgbClr val="000000"/>
              </a:buClr>
              <a:buFont typeface="Arial"/>
              <a:buNone/>
            </a:pPr>
            <a:r>
              <a:t/>
            </a:r>
            <a:endParaRPr i="0" sz="1100" u="none" cap="none" strike="noStrike">
              <a:solidFill>
                <a:srgbClr val="000000"/>
              </a:solidFill>
            </a:endParaRPr>
          </a:p>
        </p:txBody>
      </p:sp>
      <p:sp>
        <p:nvSpPr>
          <p:cNvPr id="486" name="Google Shape;486;p62"/>
          <p:cNvSpPr txBox="1"/>
          <p:nvPr/>
        </p:nvSpPr>
        <p:spPr>
          <a:xfrm>
            <a:off x="3460175" y="2492775"/>
            <a:ext cx="5574900" cy="249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AutoNum type="arabicPeriod"/>
            </a:pPr>
            <a:r>
              <a:rPr lang="es" sz="1100">
                <a:solidFill>
                  <a:schemeClr val="dk1"/>
                </a:solidFill>
              </a:rPr>
              <a:t>First you cut a baguette and toast it. </a:t>
            </a:r>
            <a:endParaRPr sz="1100">
              <a:solidFill>
                <a:schemeClr val="dk1"/>
              </a:solidFill>
            </a:endParaRPr>
          </a:p>
          <a:p>
            <a:pPr indent="-317500" lvl="0" marL="457200" marR="0" rtl="0" algn="l">
              <a:lnSpc>
                <a:spcPct val="100000"/>
              </a:lnSpc>
              <a:spcBef>
                <a:spcPts val="0"/>
              </a:spcBef>
              <a:spcAft>
                <a:spcPts val="0"/>
              </a:spcAft>
              <a:buSzPts val="1400"/>
              <a:buAutoNum type="arabicPeriod"/>
            </a:pPr>
            <a:r>
              <a:rPr lang="es" sz="1100">
                <a:solidFill>
                  <a:schemeClr val="dk1"/>
                </a:solidFill>
              </a:rPr>
              <a:t>Next u cut 6 medium tomatoes into tiny pieces.</a:t>
            </a:r>
            <a:endParaRPr sz="1100">
              <a:solidFill>
                <a:schemeClr val="dk1"/>
              </a:solidFill>
            </a:endParaRPr>
          </a:p>
          <a:p>
            <a:pPr indent="-317500" lvl="0" marL="457200" marR="0" rtl="0" algn="l">
              <a:lnSpc>
                <a:spcPct val="100000"/>
              </a:lnSpc>
              <a:spcBef>
                <a:spcPts val="0"/>
              </a:spcBef>
              <a:spcAft>
                <a:spcPts val="0"/>
              </a:spcAft>
              <a:buSzPts val="1400"/>
              <a:buAutoNum type="arabicPeriod"/>
            </a:pPr>
            <a:r>
              <a:rPr lang="es" sz="1100">
                <a:solidFill>
                  <a:schemeClr val="dk1"/>
                </a:solidFill>
              </a:rPr>
              <a:t> Then you add these ingredients in a bowl. </a:t>
            </a:r>
            <a:endParaRPr sz="1100">
              <a:solidFill>
                <a:schemeClr val="dk1"/>
              </a:solidFill>
            </a:endParaRPr>
          </a:p>
          <a:p>
            <a:pPr indent="-317500" lvl="0" marL="457200" marR="0" rtl="0" algn="l">
              <a:lnSpc>
                <a:spcPct val="100000"/>
              </a:lnSpc>
              <a:spcBef>
                <a:spcPts val="0"/>
              </a:spcBef>
              <a:spcAft>
                <a:spcPts val="0"/>
              </a:spcAft>
              <a:buSzPts val="1400"/>
              <a:buAutoNum type="arabicPeriod"/>
            </a:pPr>
            <a:r>
              <a:rPr lang="es" sz="1100">
                <a:solidFill>
                  <a:schemeClr val="dk1"/>
                </a:solidFill>
              </a:rPr>
              <a:t> ¼  of onion, pinch of Oregano, 2 tbsp of olive oil, 10 leaves of basil.</a:t>
            </a:r>
            <a:endParaRPr sz="1100">
              <a:solidFill>
                <a:schemeClr val="dk1"/>
              </a:solidFill>
            </a:endParaRPr>
          </a:p>
          <a:p>
            <a:pPr indent="-317500" lvl="0" marL="457200" marR="0" rtl="0" algn="l">
              <a:lnSpc>
                <a:spcPct val="100000"/>
              </a:lnSpc>
              <a:spcBef>
                <a:spcPts val="0"/>
              </a:spcBef>
              <a:spcAft>
                <a:spcPts val="0"/>
              </a:spcAft>
              <a:buSzPts val="1400"/>
              <a:buAutoNum type="arabicPeriod"/>
            </a:pPr>
            <a:r>
              <a:rPr lang="es" sz="1100">
                <a:solidFill>
                  <a:schemeClr val="dk1"/>
                </a:solidFill>
              </a:rPr>
              <a:t> Now you mix them all together </a:t>
            </a:r>
            <a:endParaRPr sz="1100">
              <a:solidFill>
                <a:schemeClr val="dk1"/>
              </a:solidFill>
            </a:endParaRPr>
          </a:p>
          <a:p>
            <a:pPr indent="-317500" lvl="0" marL="457200" marR="0" rtl="0" algn="l">
              <a:lnSpc>
                <a:spcPct val="100000"/>
              </a:lnSpc>
              <a:spcBef>
                <a:spcPts val="0"/>
              </a:spcBef>
              <a:spcAft>
                <a:spcPts val="0"/>
              </a:spcAft>
              <a:buSzPts val="1400"/>
              <a:buAutoNum type="arabicPeriod"/>
            </a:pPr>
            <a:r>
              <a:rPr lang="es" sz="1100">
                <a:solidFill>
                  <a:schemeClr val="dk1"/>
                </a:solidFill>
              </a:rPr>
              <a:t>When your done you take a spoon and put on bread.</a:t>
            </a:r>
            <a:endParaRPr sz="1100">
              <a:solidFill>
                <a:schemeClr val="dk1"/>
              </a:solidFill>
            </a:endParaRPr>
          </a:p>
          <a:p>
            <a:pPr indent="-317500" lvl="0" marL="457200" marR="0" rtl="0" algn="l">
              <a:lnSpc>
                <a:spcPct val="100000"/>
              </a:lnSpc>
              <a:spcBef>
                <a:spcPts val="0"/>
              </a:spcBef>
              <a:spcAft>
                <a:spcPts val="0"/>
              </a:spcAft>
              <a:buSzPts val="1400"/>
              <a:buAutoNum type="arabicPeriod"/>
            </a:pPr>
            <a:r>
              <a:rPr lang="es" sz="1100">
                <a:solidFill>
                  <a:schemeClr val="dk1"/>
                </a:solidFill>
              </a:rPr>
              <a:t> Now you add salt and fresh cracked pepper and your done. </a:t>
            </a:r>
            <a:r>
              <a:rPr lang="es" sz="1800">
                <a:solidFill>
                  <a:schemeClr val="dk1"/>
                </a:solidFill>
              </a:rPr>
              <a:t> </a:t>
            </a:r>
            <a:r>
              <a:rPr b="1" lang="es" sz="1800">
                <a:solidFill>
                  <a:schemeClr val="dk1"/>
                </a:solidFill>
                <a:latin typeface="Open Sans"/>
                <a:ea typeface="Open Sans"/>
                <a:cs typeface="Open Sans"/>
                <a:sym typeface="Open Sans"/>
              </a:rPr>
              <a:t> </a:t>
            </a:r>
            <a:r>
              <a:rPr b="1" lang="es" sz="1800">
                <a:latin typeface="Open Sans"/>
                <a:ea typeface="Open Sans"/>
                <a:cs typeface="Open Sans"/>
                <a:sym typeface="Open Sans"/>
              </a:rPr>
              <a:t> </a:t>
            </a:r>
            <a:endParaRPr i="0" sz="1800" u="none" cap="none" strike="noStrike">
              <a:solidFill>
                <a:srgbClr val="000000"/>
              </a:solidFill>
              <a:latin typeface="Open Sans"/>
              <a:ea typeface="Open Sans"/>
              <a:cs typeface="Open Sans"/>
              <a:sym typeface="Open Sans"/>
            </a:endParaRPr>
          </a:p>
        </p:txBody>
      </p:sp>
      <p:pic>
        <p:nvPicPr>
          <p:cNvPr id="487" name="Google Shape;487;p62"/>
          <p:cNvPicPr preferRelativeResize="0"/>
          <p:nvPr/>
        </p:nvPicPr>
        <p:blipFill>
          <a:blip r:embed="rId3">
            <a:alphaModFix/>
          </a:blip>
          <a:stretch>
            <a:fillRect/>
          </a:stretch>
        </p:blipFill>
        <p:spPr>
          <a:xfrm>
            <a:off x="0" y="0"/>
            <a:ext cx="3283926" cy="5143500"/>
          </a:xfrm>
          <a:prstGeom prst="rect">
            <a:avLst/>
          </a:prstGeom>
          <a:noFill/>
          <a:ln>
            <a:noFill/>
          </a:ln>
        </p:spPr>
      </p:pic>
      <p:sp>
        <p:nvSpPr>
          <p:cNvPr id="488" name="Google Shape;488;p62">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pic>
        <p:nvPicPr>
          <p:cNvPr id="493" name="Google Shape;493;p63"/>
          <p:cNvPicPr preferRelativeResize="0"/>
          <p:nvPr/>
        </p:nvPicPr>
        <p:blipFill rotWithShape="1">
          <a:blip r:embed="rId3">
            <a:alphaModFix/>
          </a:blip>
          <a:srcRect b="0" l="27777" r="27777" t="0"/>
          <a:stretch/>
        </p:blipFill>
        <p:spPr>
          <a:xfrm>
            <a:off x="5714999" y="0"/>
            <a:ext cx="3429000" cy="5143500"/>
          </a:xfrm>
          <a:prstGeom prst="rect">
            <a:avLst/>
          </a:prstGeom>
          <a:noFill/>
          <a:ln>
            <a:noFill/>
          </a:ln>
        </p:spPr>
      </p:pic>
      <p:sp>
        <p:nvSpPr>
          <p:cNvPr id="494" name="Google Shape;494;p63"/>
          <p:cNvSpPr txBox="1"/>
          <p:nvPr/>
        </p:nvSpPr>
        <p:spPr>
          <a:xfrm>
            <a:off x="167950" y="903575"/>
            <a:ext cx="51876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800">
                <a:solidFill>
                  <a:schemeClr val="dk1"/>
                </a:solidFill>
                <a:latin typeface="Times New Roman"/>
                <a:ea typeface="Times New Roman"/>
                <a:cs typeface="Times New Roman"/>
                <a:sym typeface="Times New Roman"/>
              </a:rPr>
              <a:t> </a:t>
            </a:r>
            <a:r>
              <a:rPr lang="es" sz="1800">
                <a:solidFill>
                  <a:schemeClr val="dk1"/>
                </a:solidFill>
              </a:rPr>
              <a:t>My spotlight ingredient is a tomato. I chose this because its the main thing in my recipe. It looks red it tastes like sweet and a little bit sour. It has seeds so its a fruit. “A tomato will be late in a life cycle. </a:t>
            </a:r>
            <a:r>
              <a:rPr lang="es" sz="1800">
                <a:solidFill>
                  <a:srgbClr val="222222"/>
                </a:solidFill>
                <a:highlight>
                  <a:srgbClr val="FFFFFF"/>
                </a:highlight>
              </a:rPr>
              <a:t>They are also a great source of vitamin C, potassium, folate and vitamin K.They are also a great source of vitamin C, potassium, folate and vitamin K.”</a:t>
            </a:r>
            <a:endParaRPr sz="1800">
              <a:solidFill>
                <a:srgbClr val="222222"/>
              </a:solidFill>
              <a:highlight>
                <a:srgbClr val="FFFFFF"/>
              </a:highlight>
            </a:endParaRPr>
          </a:p>
          <a:p>
            <a:pPr indent="0" lvl="0" marL="0" rtl="0" algn="l">
              <a:spcBef>
                <a:spcPts val="500"/>
              </a:spcBef>
              <a:spcAft>
                <a:spcPts val="0"/>
              </a:spcAft>
              <a:buClr>
                <a:schemeClr val="dk1"/>
              </a:buClr>
              <a:buSzPts val="1100"/>
              <a:buFont typeface="Arial"/>
              <a:buNone/>
            </a:pPr>
            <a:r>
              <a:t/>
            </a:r>
            <a:endParaRPr sz="1800">
              <a:solidFill>
                <a:srgbClr val="222222"/>
              </a:solidFill>
              <a:highlight>
                <a:srgbClr val="FFFFFF"/>
              </a:highlight>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rPr b="1" lang="es" sz="1800">
                <a:solidFill>
                  <a:schemeClr val="dk1"/>
                </a:solidFill>
              </a:rPr>
              <a:t>  </a:t>
            </a:r>
            <a:endParaRPr b="1" sz="1800">
              <a:solidFill>
                <a:schemeClr val="dk1"/>
              </a:solidFill>
            </a:endParaRPr>
          </a:p>
          <a:p>
            <a:pPr indent="0" lvl="0" marL="0" rtl="0" algn="l">
              <a:spcBef>
                <a:spcPts val="500"/>
              </a:spcBef>
              <a:spcAft>
                <a:spcPts val="0"/>
              </a:spcAft>
              <a:buClr>
                <a:schemeClr val="dk1"/>
              </a:buClr>
              <a:buSzPts val="1100"/>
              <a:buFont typeface="Arial"/>
              <a:buNone/>
            </a:pPr>
            <a:r>
              <a:rPr lang="es" sz="1800">
                <a:solidFill>
                  <a:schemeClr val="dk1"/>
                </a:solidFill>
                <a:latin typeface="Times New Roman"/>
                <a:ea typeface="Times New Roman"/>
                <a:cs typeface="Times New Roman"/>
                <a:sym typeface="Times New Roman"/>
              </a:rPr>
              <a:t> </a:t>
            </a:r>
            <a:endParaRPr b="1" sz="1800">
              <a:solidFill>
                <a:schemeClr val="dk1"/>
              </a:solidFill>
            </a:endParaRPr>
          </a:p>
        </p:txBody>
      </p:sp>
      <p:sp>
        <p:nvSpPr>
          <p:cNvPr id="495" name="Google Shape;495;p63"/>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TOMATO</a:t>
            </a:r>
            <a:endParaRPr b="1" i="0" sz="2300" u="none" cap="none" strike="noStrike">
              <a:solidFill>
                <a:srgbClr val="000000"/>
              </a:solidFill>
              <a:latin typeface="Open Sans"/>
              <a:ea typeface="Open Sans"/>
              <a:cs typeface="Open Sans"/>
              <a:sym typeface="Open Sans"/>
            </a:endParaRPr>
          </a:p>
        </p:txBody>
      </p:sp>
      <p:pic>
        <p:nvPicPr>
          <p:cNvPr id="496" name="Google Shape;496;p63"/>
          <p:cNvPicPr preferRelativeResize="0"/>
          <p:nvPr/>
        </p:nvPicPr>
        <p:blipFill rotWithShape="1">
          <a:blip r:embed="rId4">
            <a:alphaModFix/>
          </a:blip>
          <a:srcRect b="2678" l="0" r="0" t="2678"/>
          <a:stretch/>
        </p:blipFill>
        <p:spPr>
          <a:xfrm>
            <a:off x="2286000" y="3366600"/>
            <a:ext cx="3429000" cy="1776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8"/>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Pumpkin Pie Delight</a:t>
            </a:r>
            <a:endParaRPr sz="800"/>
          </a:p>
        </p:txBody>
      </p:sp>
      <p:sp>
        <p:nvSpPr>
          <p:cNvPr id="119" name="Google Shape;119;p28"/>
          <p:cNvSpPr txBox="1"/>
          <p:nvPr/>
        </p:nvSpPr>
        <p:spPr>
          <a:xfrm>
            <a:off x="3259638" y="155312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Char char="●"/>
            </a:pPr>
            <a:r>
              <a:rPr lang="es"/>
              <a:t>(15 oz)Pumpkin</a:t>
            </a:r>
            <a:endParaRPr/>
          </a:p>
          <a:p>
            <a:pPr indent="-317500" lvl="0" marL="457200" marR="0" rtl="0" algn="l">
              <a:lnSpc>
                <a:spcPct val="100000"/>
              </a:lnSpc>
              <a:spcBef>
                <a:spcPts val="0"/>
              </a:spcBef>
              <a:spcAft>
                <a:spcPts val="0"/>
              </a:spcAft>
              <a:buSzPts val="1400"/>
              <a:buChar char="●"/>
            </a:pPr>
            <a:r>
              <a:rPr lang="es"/>
              <a:t>(½ tsp)Salt</a:t>
            </a:r>
            <a:endParaRPr/>
          </a:p>
          <a:p>
            <a:pPr indent="-317500" lvl="0" marL="457200" marR="0" rtl="0" algn="l">
              <a:lnSpc>
                <a:spcPct val="100000"/>
              </a:lnSpc>
              <a:spcBef>
                <a:spcPts val="0"/>
              </a:spcBef>
              <a:spcAft>
                <a:spcPts val="0"/>
              </a:spcAft>
              <a:buSzPts val="1400"/>
              <a:buChar char="●"/>
            </a:pPr>
            <a:r>
              <a:rPr lang="es"/>
              <a:t>(¾ cups)White sugar</a:t>
            </a:r>
            <a:endParaRPr/>
          </a:p>
          <a:p>
            <a:pPr indent="-317500" lvl="0" marL="457200" marR="0" rtl="0" algn="l">
              <a:lnSpc>
                <a:spcPct val="100000"/>
              </a:lnSpc>
              <a:spcBef>
                <a:spcPts val="0"/>
              </a:spcBef>
              <a:spcAft>
                <a:spcPts val="0"/>
              </a:spcAft>
              <a:buSzPts val="1400"/>
              <a:buChar char="●"/>
            </a:pPr>
            <a:r>
              <a:rPr lang="es"/>
              <a:t>(1 tsp)Cinnamon</a:t>
            </a:r>
            <a:endParaRPr/>
          </a:p>
          <a:p>
            <a:pPr indent="-317500" lvl="0" marL="457200" rtl="0" algn="l">
              <a:spcBef>
                <a:spcPts val="0"/>
              </a:spcBef>
              <a:spcAft>
                <a:spcPts val="0"/>
              </a:spcAft>
              <a:buClr>
                <a:schemeClr val="dk1"/>
              </a:buClr>
              <a:buSzPts val="1400"/>
              <a:buChar char="●"/>
            </a:pPr>
            <a:r>
              <a:rPr lang="es">
                <a:solidFill>
                  <a:schemeClr val="dk1"/>
                </a:solidFill>
              </a:rPr>
              <a:t>(¼ tsp)Ground cloves</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20" name="Google Shape;120;p28"/>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Jack Wassell</a:t>
            </a:r>
            <a:endParaRPr sz="600"/>
          </a:p>
        </p:txBody>
      </p:sp>
      <p:sp>
        <p:nvSpPr>
          <p:cNvPr id="121" name="Google Shape;121;p28"/>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122" name="Google Shape;122;p28"/>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Nine</a:t>
            </a:r>
            <a:r>
              <a:rPr i="1" lang="es">
                <a:latin typeface="Open Sans"/>
                <a:ea typeface="Open Sans"/>
                <a:cs typeface="Open Sans"/>
                <a:sym typeface="Open Sans"/>
              </a:rPr>
              <a:t> Servings</a:t>
            </a:r>
            <a:endParaRPr i="1">
              <a:latin typeface="Open Sans"/>
              <a:ea typeface="Open Sans"/>
              <a:cs typeface="Open Sans"/>
              <a:sym typeface="Open Sans"/>
            </a:endParaRPr>
          </a:p>
        </p:txBody>
      </p:sp>
      <p:sp>
        <p:nvSpPr>
          <p:cNvPr id="123" name="Google Shape;123;p28"/>
          <p:cNvSpPr txBox="1"/>
          <p:nvPr/>
        </p:nvSpPr>
        <p:spPr>
          <a:xfrm>
            <a:off x="6156000" y="1738450"/>
            <a:ext cx="2754000" cy="1235400"/>
          </a:xfrm>
          <a:prstGeom prst="rect">
            <a:avLst/>
          </a:prstGeom>
          <a:noFill/>
          <a:ln>
            <a:noFill/>
          </a:ln>
        </p:spPr>
        <p:txBody>
          <a:bodyPr anchorCtr="0" anchor="t" bIns="91425" lIns="91425" spcFirstLastPara="1" rIns="91425" wrap="square" tIns="91425">
            <a:noAutofit/>
          </a:bodyPr>
          <a:lstStyle/>
          <a:p>
            <a:pPr indent="-317500" lvl="0" marL="457200" rtl="0" algn="l">
              <a:spcBef>
                <a:spcPts val="600"/>
              </a:spcBef>
              <a:spcAft>
                <a:spcPts val="0"/>
              </a:spcAft>
              <a:buClr>
                <a:schemeClr val="dk1"/>
              </a:buClr>
              <a:buSzPts val="1400"/>
              <a:buChar char="●"/>
            </a:pPr>
            <a:r>
              <a:rPr lang="es">
                <a:solidFill>
                  <a:schemeClr val="dk1"/>
                </a:solidFill>
              </a:rPr>
              <a:t>(½ tsp)Ground ginger</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Char char="●"/>
            </a:pPr>
            <a:r>
              <a:rPr lang="es"/>
              <a:t>2 eggs</a:t>
            </a:r>
            <a:endParaRPr/>
          </a:p>
          <a:p>
            <a:pPr indent="-317500" lvl="0" marL="457200" marR="0" rtl="0" algn="l">
              <a:lnSpc>
                <a:spcPct val="100000"/>
              </a:lnSpc>
              <a:spcBef>
                <a:spcPts val="0"/>
              </a:spcBef>
              <a:spcAft>
                <a:spcPts val="0"/>
              </a:spcAft>
              <a:buSzPts val="1400"/>
              <a:buChar char="●"/>
            </a:pPr>
            <a:r>
              <a:rPr lang="es"/>
              <a:t>(12 oz)Evaporated milk</a:t>
            </a:r>
            <a:endParaRPr/>
          </a:p>
          <a:p>
            <a:pPr indent="-317500" lvl="0" marL="457200" marR="0" rtl="0" algn="l">
              <a:lnSpc>
                <a:spcPct val="100000"/>
              </a:lnSpc>
              <a:spcBef>
                <a:spcPts val="0"/>
              </a:spcBef>
              <a:spcAft>
                <a:spcPts val="0"/>
              </a:spcAft>
              <a:buSzPts val="1400"/>
              <a:buChar char="●"/>
            </a:pPr>
            <a:r>
              <a:rPr lang="es"/>
              <a:t>Unbaked pie shell</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24" name="Google Shape;124;p28"/>
          <p:cNvSpPr txBox="1"/>
          <p:nvPr/>
        </p:nvSpPr>
        <p:spPr>
          <a:xfrm>
            <a:off x="3219750" y="3214900"/>
            <a:ext cx="5751000" cy="176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rtl="0" algn="l">
              <a:spcBef>
                <a:spcPts val="0"/>
              </a:spcBef>
              <a:spcAft>
                <a:spcPts val="0"/>
              </a:spcAft>
              <a:buClr>
                <a:schemeClr val="dk1"/>
              </a:buClr>
              <a:buSzPts val="1400"/>
              <a:buAutoNum type="arabicPeriod"/>
            </a:pPr>
            <a:r>
              <a:rPr lang="es">
                <a:solidFill>
                  <a:schemeClr val="dk1"/>
                </a:solidFill>
              </a:rPr>
              <a:t>Mix sugar, cinnamon, salt and ginger in small bowl.</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Mix eggs in large bowl. Add pumpkin and sugar/ spice mixture. Gradually  stir in evaporated milk.</a:t>
            </a:r>
            <a:endParaRPr>
              <a:solidFill>
                <a:schemeClr val="dk1"/>
              </a:solidFill>
            </a:endParaRPr>
          </a:p>
          <a:p>
            <a:pPr indent="-317500" lvl="0" marL="457200" rtl="0" algn="l">
              <a:spcBef>
                <a:spcPts val="0"/>
              </a:spcBef>
              <a:spcAft>
                <a:spcPts val="0"/>
              </a:spcAft>
              <a:buSzPts val="1400"/>
              <a:buAutoNum type="arabicPeriod"/>
            </a:pPr>
            <a:r>
              <a:rPr lang="es">
                <a:solidFill>
                  <a:schemeClr val="dk1"/>
                </a:solidFill>
              </a:rPr>
              <a:t>Pour into pie shell. Bake at 425 degrees for 15 min, reduce heat to 350, bake for another 40-50 min, knife should come out clean in center of pie.</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125" name="Google Shape;125;p28"/>
          <p:cNvPicPr preferRelativeResize="0"/>
          <p:nvPr/>
        </p:nvPicPr>
        <p:blipFill rotWithShape="1">
          <a:blip r:embed="rId3">
            <a:alphaModFix/>
          </a:blip>
          <a:srcRect b="0" l="27544" r="24865" t="0"/>
          <a:stretch/>
        </p:blipFill>
        <p:spPr>
          <a:xfrm>
            <a:off x="0" y="-62750"/>
            <a:ext cx="3303451" cy="5206250"/>
          </a:xfrm>
          <a:prstGeom prst="rect">
            <a:avLst/>
          </a:prstGeom>
          <a:noFill/>
          <a:ln>
            <a:noFill/>
          </a:ln>
        </p:spPr>
      </p:pic>
      <p:sp>
        <p:nvSpPr>
          <p:cNvPr id="126" name="Google Shape;126;p28">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64"/>
          <p:cNvSpPr txBox="1"/>
          <p:nvPr/>
        </p:nvSpPr>
        <p:spPr>
          <a:xfrm>
            <a:off x="2991150" y="108325"/>
            <a:ext cx="5751000" cy="4302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400">
                <a:latin typeface="Open Sans"/>
                <a:ea typeface="Open Sans"/>
                <a:cs typeface="Open Sans"/>
                <a:sym typeface="Open Sans"/>
              </a:rPr>
              <a:t>Buttermilk Fried Chicken</a:t>
            </a:r>
            <a:endParaRPr sz="300"/>
          </a:p>
        </p:txBody>
      </p:sp>
      <p:sp>
        <p:nvSpPr>
          <p:cNvPr id="502" name="Google Shape;502;p64"/>
          <p:cNvSpPr txBox="1"/>
          <p:nvPr/>
        </p:nvSpPr>
        <p:spPr>
          <a:xfrm>
            <a:off x="2667150" y="900250"/>
            <a:ext cx="2349000" cy="424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300">
                <a:latin typeface="Open Sans"/>
                <a:ea typeface="Open Sans"/>
                <a:cs typeface="Open Sans"/>
                <a:sym typeface="Open Sans"/>
              </a:rPr>
              <a:t>INGREDIENTS:</a:t>
            </a:r>
            <a:endParaRPr b="1" sz="1300">
              <a:latin typeface="Open Sans"/>
              <a:ea typeface="Open Sans"/>
              <a:cs typeface="Open Sans"/>
              <a:sym typeface="Open Sans"/>
            </a:endParaRPr>
          </a:p>
          <a:p>
            <a:pPr indent="-166199" lvl="0" marL="89999" marR="0" rtl="0" algn="l">
              <a:lnSpc>
                <a:spcPct val="100000"/>
              </a:lnSpc>
              <a:spcBef>
                <a:spcPts val="0"/>
              </a:spcBef>
              <a:spcAft>
                <a:spcPts val="0"/>
              </a:spcAft>
              <a:buSzPts val="1200"/>
              <a:buFont typeface="Open Sans"/>
              <a:buChar char="●"/>
            </a:pPr>
            <a:r>
              <a:rPr lang="es" sz="1000"/>
              <a:t>3-4 pounds whole chicken or chicken pieces</a:t>
            </a:r>
            <a:endParaRPr sz="1000"/>
          </a:p>
          <a:p>
            <a:pPr indent="-166199" lvl="0" marL="89999" marR="0" rtl="0" algn="l">
              <a:lnSpc>
                <a:spcPct val="100000"/>
              </a:lnSpc>
              <a:spcBef>
                <a:spcPts val="0"/>
              </a:spcBef>
              <a:spcAft>
                <a:spcPts val="0"/>
              </a:spcAft>
              <a:buSzPts val="1200"/>
              <a:buFont typeface="Open Sans"/>
              <a:buChar char="●"/>
            </a:pPr>
            <a:r>
              <a:rPr lang="es" sz="1000"/>
              <a:t>2 cups buttermilk</a:t>
            </a:r>
            <a:endParaRPr sz="1000"/>
          </a:p>
          <a:p>
            <a:pPr indent="-166199" lvl="0" marL="89999" marR="0" rtl="0" algn="l">
              <a:lnSpc>
                <a:spcPct val="100000"/>
              </a:lnSpc>
              <a:spcBef>
                <a:spcPts val="0"/>
              </a:spcBef>
              <a:spcAft>
                <a:spcPts val="0"/>
              </a:spcAft>
              <a:buSzPts val="1200"/>
              <a:buFont typeface="Open Sans"/>
              <a:buChar char="●"/>
            </a:pPr>
            <a:r>
              <a:rPr lang="es" sz="1000"/>
              <a:t>1 cup water</a:t>
            </a:r>
            <a:endParaRPr sz="1000"/>
          </a:p>
          <a:p>
            <a:pPr indent="-166199" lvl="0" marL="89999" marR="0" rtl="0" algn="l">
              <a:lnSpc>
                <a:spcPct val="100000"/>
              </a:lnSpc>
              <a:spcBef>
                <a:spcPts val="0"/>
              </a:spcBef>
              <a:spcAft>
                <a:spcPts val="0"/>
              </a:spcAft>
              <a:buSzPts val="1200"/>
              <a:buFont typeface="Open Sans"/>
              <a:buChar char="●"/>
            </a:pPr>
            <a:r>
              <a:rPr lang="es" sz="1000"/>
              <a:t>3 tablespoons kosher salt</a:t>
            </a:r>
            <a:endParaRPr sz="1000"/>
          </a:p>
          <a:p>
            <a:pPr indent="-166199" lvl="0" marL="89999" marR="0" rtl="0" algn="l">
              <a:lnSpc>
                <a:spcPct val="100000"/>
              </a:lnSpc>
              <a:spcBef>
                <a:spcPts val="0"/>
              </a:spcBef>
              <a:spcAft>
                <a:spcPts val="0"/>
              </a:spcAft>
              <a:buSzPts val="1200"/>
              <a:buFont typeface="Open Sans"/>
              <a:buChar char="●"/>
            </a:pPr>
            <a:r>
              <a:rPr lang="es" sz="1000"/>
              <a:t>1 tablespoon granulated sugar</a:t>
            </a:r>
            <a:endParaRPr sz="1000"/>
          </a:p>
          <a:p>
            <a:pPr indent="-166199" lvl="0" marL="89999" marR="0" rtl="0" algn="l">
              <a:lnSpc>
                <a:spcPct val="100000"/>
              </a:lnSpc>
              <a:spcBef>
                <a:spcPts val="0"/>
              </a:spcBef>
              <a:spcAft>
                <a:spcPts val="0"/>
              </a:spcAft>
              <a:buSzPts val="1200"/>
              <a:buFont typeface="Open Sans"/>
              <a:buChar char="●"/>
            </a:pPr>
            <a:r>
              <a:rPr lang="es" sz="1000"/>
              <a:t>2 teaspoons garlic powder</a:t>
            </a:r>
            <a:endParaRPr sz="1000"/>
          </a:p>
          <a:p>
            <a:pPr indent="-166199" lvl="0" marL="89999" marR="0" rtl="0" algn="l">
              <a:lnSpc>
                <a:spcPct val="100000"/>
              </a:lnSpc>
              <a:spcBef>
                <a:spcPts val="0"/>
              </a:spcBef>
              <a:spcAft>
                <a:spcPts val="0"/>
              </a:spcAft>
              <a:buSzPts val="1200"/>
              <a:buFont typeface="Open Sans"/>
              <a:buChar char="●"/>
            </a:pPr>
            <a:r>
              <a:rPr lang="es" sz="1000"/>
              <a:t>6 whole black peppercorns</a:t>
            </a:r>
            <a:endParaRPr sz="1000"/>
          </a:p>
          <a:p>
            <a:pPr indent="-166199" lvl="0" marL="89999" marR="0" rtl="0" algn="l">
              <a:lnSpc>
                <a:spcPct val="100000"/>
              </a:lnSpc>
              <a:spcBef>
                <a:spcPts val="0"/>
              </a:spcBef>
              <a:spcAft>
                <a:spcPts val="0"/>
              </a:spcAft>
              <a:buSzPts val="1200"/>
              <a:buFont typeface="Open Sans"/>
              <a:buChar char="●"/>
            </a:pPr>
            <a:r>
              <a:rPr lang="es" sz="1000"/>
              <a:t>2 large sprigs fresh rosemary</a:t>
            </a:r>
            <a:endParaRPr sz="1000"/>
          </a:p>
          <a:p>
            <a:pPr indent="-166199" lvl="0" marL="89999" marR="0" rtl="0" algn="l">
              <a:lnSpc>
                <a:spcPct val="100000"/>
              </a:lnSpc>
              <a:spcBef>
                <a:spcPts val="0"/>
              </a:spcBef>
              <a:spcAft>
                <a:spcPts val="0"/>
              </a:spcAft>
              <a:buSzPts val="1200"/>
              <a:buFont typeface="Open Sans"/>
              <a:buChar char="●"/>
            </a:pPr>
            <a:r>
              <a:rPr lang="es" sz="1000"/>
              <a:t>8 small sprigs fresh thyme</a:t>
            </a:r>
            <a:endParaRPr sz="1000"/>
          </a:p>
          <a:p>
            <a:pPr indent="-166199" lvl="0" marL="89999" marR="0" rtl="0" algn="l">
              <a:lnSpc>
                <a:spcPct val="100000"/>
              </a:lnSpc>
              <a:spcBef>
                <a:spcPts val="0"/>
              </a:spcBef>
              <a:spcAft>
                <a:spcPts val="0"/>
              </a:spcAft>
              <a:buSzPts val="1200"/>
              <a:buFont typeface="Open Sans"/>
              <a:buChar char="●"/>
            </a:pPr>
            <a:r>
              <a:rPr lang="es" sz="1000"/>
              <a:t>2 more cups of buttermilk</a:t>
            </a:r>
            <a:endParaRPr sz="1000"/>
          </a:p>
          <a:p>
            <a:pPr indent="-166199" lvl="0" marL="89999" marR="0" rtl="0" algn="l">
              <a:lnSpc>
                <a:spcPct val="100000"/>
              </a:lnSpc>
              <a:spcBef>
                <a:spcPts val="0"/>
              </a:spcBef>
              <a:spcAft>
                <a:spcPts val="0"/>
              </a:spcAft>
              <a:buSzPts val="1200"/>
              <a:buFont typeface="Open Sans"/>
              <a:buChar char="●"/>
            </a:pPr>
            <a:r>
              <a:rPr lang="es" sz="1000"/>
              <a:t>3 cups all-purpose flour</a:t>
            </a:r>
            <a:endParaRPr sz="1000"/>
          </a:p>
          <a:p>
            <a:pPr indent="-166199" lvl="0" marL="89999" marR="0" rtl="0" algn="l">
              <a:lnSpc>
                <a:spcPct val="100000"/>
              </a:lnSpc>
              <a:spcBef>
                <a:spcPts val="0"/>
              </a:spcBef>
              <a:spcAft>
                <a:spcPts val="0"/>
              </a:spcAft>
              <a:buSzPts val="1200"/>
              <a:buFont typeface="Open Sans"/>
              <a:buChar char="●"/>
            </a:pPr>
            <a:r>
              <a:rPr lang="es" sz="1000"/>
              <a:t>1 ½ teaspoons kosher salt</a:t>
            </a:r>
            <a:endParaRPr sz="1000"/>
          </a:p>
          <a:p>
            <a:pPr indent="-166199" lvl="0" marL="89999" marR="0" rtl="0" algn="l">
              <a:lnSpc>
                <a:spcPct val="100000"/>
              </a:lnSpc>
              <a:spcBef>
                <a:spcPts val="0"/>
              </a:spcBef>
              <a:spcAft>
                <a:spcPts val="0"/>
              </a:spcAft>
              <a:buSzPts val="1200"/>
              <a:buFont typeface="Open Sans"/>
              <a:buChar char="●"/>
            </a:pPr>
            <a:r>
              <a:rPr lang="es" sz="1000"/>
              <a:t>1 teaspoon white pepper</a:t>
            </a:r>
            <a:endParaRPr sz="1000"/>
          </a:p>
          <a:p>
            <a:pPr indent="-166199" lvl="0" marL="89999" marR="0" rtl="0" algn="l">
              <a:lnSpc>
                <a:spcPct val="100000"/>
              </a:lnSpc>
              <a:spcBef>
                <a:spcPts val="0"/>
              </a:spcBef>
              <a:spcAft>
                <a:spcPts val="0"/>
              </a:spcAft>
              <a:buSzPts val="1200"/>
              <a:buFont typeface="Open Sans"/>
              <a:buChar char="●"/>
            </a:pPr>
            <a:r>
              <a:rPr lang="es" sz="1000"/>
              <a:t>¼ teaspoon ground cayenne</a:t>
            </a:r>
            <a:endParaRPr sz="1000"/>
          </a:p>
          <a:p>
            <a:pPr indent="-166199" lvl="0" marL="89999" marR="0" rtl="0" algn="l">
              <a:lnSpc>
                <a:spcPct val="100000"/>
              </a:lnSpc>
              <a:spcBef>
                <a:spcPts val="0"/>
              </a:spcBef>
              <a:spcAft>
                <a:spcPts val="0"/>
              </a:spcAft>
              <a:buSzPts val="1200"/>
              <a:buFont typeface="Open Sans"/>
              <a:buChar char="●"/>
            </a:pPr>
            <a:r>
              <a:rPr lang="es" sz="1000"/>
              <a:t>1 ½ teaspoons garlic powder</a:t>
            </a:r>
            <a:endParaRPr sz="1000"/>
          </a:p>
          <a:p>
            <a:pPr indent="-166199" lvl="0" marL="89999" marR="0" rtl="0" algn="l">
              <a:lnSpc>
                <a:spcPct val="100000"/>
              </a:lnSpc>
              <a:spcBef>
                <a:spcPts val="0"/>
              </a:spcBef>
              <a:spcAft>
                <a:spcPts val="0"/>
              </a:spcAft>
              <a:buSzPts val="1200"/>
              <a:buFont typeface="Open Sans"/>
              <a:buChar char="●"/>
            </a:pPr>
            <a:r>
              <a:rPr lang="es" sz="1000"/>
              <a:t>1 ½ teaspoons onion powder</a:t>
            </a:r>
            <a:endParaRPr sz="1000"/>
          </a:p>
          <a:p>
            <a:pPr indent="-166199" lvl="0" marL="89999" marR="0" rtl="0" algn="l">
              <a:lnSpc>
                <a:spcPct val="100000"/>
              </a:lnSpc>
              <a:spcBef>
                <a:spcPts val="0"/>
              </a:spcBef>
              <a:spcAft>
                <a:spcPts val="0"/>
              </a:spcAft>
              <a:buSzPts val="1200"/>
              <a:buFont typeface="Open Sans"/>
              <a:buChar char="●"/>
            </a:pPr>
            <a:r>
              <a:rPr lang="es" sz="1000"/>
              <a:t>1 teaspoon paprika</a:t>
            </a:r>
            <a:endParaRPr sz="1000"/>
          </a:p>
          <a:p>
            <a:pPr indent="-166199" lvl="0" marL="89999" marR="0" rtl="0" algn="l">
              <a:lnSpc>
                <a:spcPct val="100000"/>
              </a:lnSpc>
              <a:spcBef>
                <a:spcPts val="0"/>
              </a:spcBef>
              <a:spcAft>
                <a:spcPts val="0"/>
              </a:spcAft>
              <a:buSzPts val="1200"/>
              <a:buFont typeface="Open Sans"/>
              <a:buChar char="●"/>
            </a:pPr>
            <a:r>
              <a:rPr lang="es" sz="1000"/>
              <a:t>3 or more cups lard</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000"/>
              <a:t>2 lbs carrots </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000"/>
              <a:t>12 button mushrooms</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03" name="Google Shape;503;p64"/>
          <p:cNvSpPr txBox="1"/>
          <p:nvPr/>
        </p:nvSpPr>
        <p:spPr>
          <a:xfrm>
            <a:off x="2991150" y="45160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Avery Green</a:t>
            </a:r>
            <a:endParaRPr sz="600"/>
          </a:p>
        </p:txBody>
      </p:sp>
      <p:sp>
        <p:nvSpPr>
          <p:cNvPr id="504" name="Google Shape;504;p64"/>
          <p:cNvSpPr txBox="1"/>
          <p:nvPr/>
        </p:nvSpPr>
        <p:spPr>
          <a:xfrm>
            <a:off x="2991150" y="593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505" name="Google Shape;505;p64"/>
          <p:cNvSpPr txBox="1"/>
          <p:nvPr/>
        </p:nvSpPr>
        <p:spPr>
          <a:xfrm>
            <a:off x="6572550" y="593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servings</a:t>
            </a:r>
            <a:endParaRPr i="1" sz="600"/>
          </a:p>
        </p:txBody>
      </p:sp>
      <p:sp>
        <p:nvSpPr>
          <p:cNvPr id="506" name="Google Shape;506;p64"/>
          <p:cNvSpPr txBox="1"/>
          <p:nvPr/>
        </p:nvSpPr>
        <p:spPr>
          <a:xfrm>
            <a:off x="4603325" y="900175"/>
            <a:ext cx="4540500" cy="4243200"/>
          </a:xfrm>
          <a:prstGeom prst="rect">
            <a:avLst/>
          </a:prstGeom>
          <a:noFill/>
          <a:ln>
            <a:noFill/>
          </a:ln>
        </p:spPr>
        <p:txBody>
          <a:bodyPr anchorCtr="0" anchor="t" bIns="91425" lIns="91425" spcFirstLastPara="1" rIns="91425" wrap="square" tIns="91425">
            <a:noAutofit/>
          </a:bodyPr>
          <a:lstStyle/>
          <a:p>
            <a:pPr indent="-161925" lvl="0" marL="228600" rtl="0" algn="l">
              <a:spcBef>
                <a:spcPts val="0"/>
              </a:spcBef>
              <a:spcAft>
                <a:spcPts val="0"/>
              </a:spcAft>
              <a:buSzPts val="750"/>
              <a:buAutoNum type="arabicPeriod"/>
            </a:pPr>
            <a:r>
              <a:rPr lang="es" sz="750"/>
              <a:t>Cut chicken into 10 pieces (2 wings, 2 thighs, 2 legs and two breast halves cut in half again) and place in a gallon zip lock bag.</a:t>
            </a:r>
            <a:endParaRPr sz="750"/>
          </a:p>
          <a:p>
            <a:pPr indent="-161925" lvl="0" marL="228600" rtl="0" algn="l">
              <a:spcBef>
                <a:spcPts val="0"/>
              </a:spcBef>
              <a:spcAft>
                <a:spcPts val="0"/>
              </a:spcAft>
              <a:buSzPts val="750"/>
              <a:buAutoNum type="arabicPeriod"/>
            </a:pPr>
            <a:r>
              <a:rPr lang="es" sz="750"/>
              <a:t>In a bowl mix two cups of buttermilk with water, salt, sugar, 2 teaspoons garlic powder, peppercorns, rosemary and thyme.</a:t>
            </a:r>
            <a:endParaRPr sz="750"/>
          </a:p>
          <a:p>
            <a:pPr indent="-161925" lvl="0" marL="228600" rtl="0" algn="l">
              <a:spcBef>
                <a:spcPts val="0"/>
              </a:spcBef>
              <a:spcAft>
                <a:spcPts val="0"/>
              </a:spcAft>
              <a:buSzPts val="750"/>
              <a:buAutoNum type="arabicPeriod"/>
            </a:pPr>
            <a:r>
              <a:rPr lang="es" sz="750"/>
              <a:t>Pour marinade over chicken. Press out air and refrigerate overnight for at least 12 hours and as long as 24 hours.</a:t>
            </a:r>
            <a:endParaRPr sz="750"/>
          </a:p>
          <a:p>
            <a:pPr indent="-161925" lvl="0" marL="228600" rtl="0" algn="l">
              <a:spcBef>
                <a:spcPts val="0"/>
              </a:spcBef>
              <a:spcAft>
                <a:spcPts val="0"/>
              </a:spcAft>
              <a:buSzPts val="750"/>
              <a:buAutoNum type="arabicPeriod"/>
            </a:pPr>
            <a:r>
              <a:rPr lang="es" sz="750"/>
              <a:t>The next day discard marinade and rinse chicken pieces under cold water.</a:t>
            </a:r>
            <a:endParaRPr sz="750"/>
          </a:p>
          <a:p>
            <a:pPr indent="-161925" lvl="0" marL="228600" rtl="0" algn="l">
              <a:spcBef>
                <a:spcPts val="0"/>
              </a:spcBef>
              <a:spcAft>
                <a:spcPts val="0"/>
              </a:spcAft>
              <a:buSzPts val="750"/>
              <a:buAutoNum type="arabicPeriod"/>
            </a:pPr>
            <a:r>
              <a:rPr lang="es" sz="750"/>
              <a:t>Place chicken pieces on a rack that sits over a sheet pan and let sit at room temperature for one hour.</a:t>
            </a:r>
            <a:endParaRPr sz="750"/>
          </a:p>
          <a:p>
            <a:pPr indent="-161925" lvl="0" marL="228600" rtl="0" algn="l">
              <a:spcBef>
                <a:spcPts val="0"/>
              </a:spcBef>
              <a:spcAft>
                <a:spcPts val="0"/>
              </a:spcAft>
              <a:buSzPts val="750"/>
              <a:buAutoNum type="arabicPeriod"/>
            </a:pPr>
            <a:r>
              <a:rPr lang="es" sz="750"/>
              <a:t>Place two cups of buttermilk in a medium bowl.</a:t>
            </a:r>
            <a:endParaRPr sz="750"/>
          </a:p>
          <a:p>
            <a:pPr indent="-161925" lvl="0" marL="228600" rtl="0" algn="l">
              <a:spcBef>
                <a:spcPts val="0"/>
              </a:spcBef>
              <a:spcAft>
                <a:spcPts val="0"/>
              </a:spcAft>
              <a:buSzPts val="750"/>
              <a:buAutoNum type="arabicPeriod"/>
            </a:pPr>
            <a:r>
              <a:rPr lang="es" sz="750"/>
              <a:t>In a separate medium bowl, place flour, salt, pepper, cayenne, garlic powder, onion powder and paprika. Whisk to combine.</a:t>
            </a:r>
            <a:endParaRPr sz="750"/>
          </a:p>
          <a:p>
            <a:pPr indent="-161925" lvl="0" marL="228600" rtl="0" algn="l">
              <a:spcBef>
                <a:spcPts val="0"/>
              </a:spcBef>
              <a:spcAft>
                <a:spcPts val="0"/>
              </a:spcAft>
              <a:buSzPts val="750"/>
              <a:buAutoNum type="arabicPeriod"/>
            </a:pPr>
            <a:r>
              <a:rPr lang="es" sz="750"/>
              <a:t>Place a cast iron skillet on your burner and add enough lard to come halfway up the side of the pan. Heat to 340 degrees F. Use a candy thermometer or other means to maintain that temperature and never go any higher.</a:t>
            </a:r>
            <a:endParaRPr sz="750"/>
          </a:p>
          <a:p>
            <a:pPr indent="-161925" lvl="0" marL="228600" rtl="0" algn="l">
              <a:spcBef>
                <a:spcPts val="0"/>
              </a:spcBef>
              <a:spcAft>
                <a:spcPts val="0"/>
              </a:spcAft>
              <a:buSzPts val="750"/>
              <a:buAutoNum type="arabicPeriod"/>
            </a:pPr>
            <a:r>
              <a:rPr lang="es" sz="750"/>
              <a:t>Turn oven on to warm and place a rack over a sheet tray and set aside.</a:t>
            </a:r>
            <a:endParaRPr sz="750"/>
          </a:p>
          <a:p>
            <a:pPr indent="-161925" lvl="0" marL="228600" rtl="0" algn="l">
              <a:spcBef>
                <a:spcPts val="0"/>
              </a:spcBef>
              <a:spcAft>
                <a:spcPts val="0"/>
              </a:spcAft>
              <a:buSzPts val="750"/>
              <a:buAutoNum type="arabicPeriod"/>
            </a:pPr>
            <a:r>
              <a:rPr lang="es" sz="750"/>
              <a:t>Cook four breast pieces first by placing in buttermilk, then flour, then back in buttermilk then back into flour mixture. On this second pass, really push the flour into the chicken so it has clumps of flour. This will provide a nice crispy crust.</a:t>
            </a:r>
            <a:endParaRPr sz="750"/>
          </a:p>
          <a:p>
            <a:pPr indent="-161925" lvl="0" marL="228600" rtl="0" algn="l">
              <a:spcBef>
                <a:spcPts val="0"/>
              </a:spcBef>
              <a:spcAft>
                <a:spcPts val="0"/>
              </a:spcAft>
              <a:buSzPts val="750"/>
              <a:buAutoNum type="arabicPeriod"/>
            </a:pPr>
            <a:r>
              <a:rPr lang="es" sz="750"/>
              <a:t>Use tongs and place the chicken breasts skin side down one at a time into the hot fat. Each piece will froth up the fat, so be careful that it doesn’t froth over. Adding one piece at a time and waiting a few seconds for the froth to die down before adding the next one will avoid any issues.</a:t>
            </a:r>
            <a:endParaRPr sz="750"/>
          </a:p>
          <a:p>
            <a:pPr indent="-161925" lvl="0" marL="228600" rtl="0" algn="l">
              <a:spcBef>
                <a:spcPts val="0"/>
              </a:spcBef>
              <a:spcAft>
                <a:spcPts val="0"/>
              </a:spcAft>
              <a:buSzPts val="750"/>
              <a:buAutoNum type="arabicPeriod"/>
            </a:pPr>
            <a:r>
              <a:rPr lang="es" sz="750"/>
              <a:t>Cook the breasts for about four minutes then check color of bottom using tongs. If nice and golden, flip with tongs and continue cooking for about 12-16 minutes total. I turned mine a few additional times to get an even brownness.  They are done when the internal temperature is 165 degrees F. Use a probe thermometer.</a:t>
            </a:r>
            <a:endParaRPr sz="750"/>
          </a:p>
          <a:p>
            <a:pPr indent="-161925" lvl="0" marL="228600" rtl="0" algn="l">
              <a:spcBef>
                <a:spcPts val="0"/>
              </a:spcBef>
              <a:spcAft>
                <a:spcPts val="0"/>
              </a:spcAft>
              <a:buSzPts val="750"/>
              <a:buAutoNum type="arabicPeriod"/>
            </a:pPr>
            <a:r>
              <a:rPr lang="es" sz="750"/>
              <a:t>Remove these to the pan with the rack and place in the oven to keep warm while you cook the remaining chicken.</a:t>
            </a:r>
            <a:endParaRPr sz="750"/>
          </a:p>
          <a:p>
            <a:pPr indent="-161925" lvl="0" marL="228600" rtl="0" algn="l">
              <a:spcBef>
                <a:spcPts val="0"/>
              </a:spcBef>
              <a:spcAft>
                <a:spcPts val="0"/>
              </a:spcAft>
              <a:buSzPts val="750"/>
              <a:buAutoNum type="arabicPeriod"/>
            </a:pPr>
            <a:r>
              <a:rPr lang="es" sz="750"/>
              <a:t>Once the fat is back up to 340 degrees F, double bread the remaining pieces as before and start by placing the thighs in, skin side down. Then add legs skin side down, then finally the wings.</a:t>
            </a:r>
            <a:endParaRPr sz="750"/>
          </a:p>
          <a:p>
            <a:pPr indent="-161925" lvl="0" marL="228600" rtl="0" algn="l">
              <a:spcBef>
                <a:spcPts val="0"/>
              </a:spcBef>
              <a:spcAft>
                <a:spcPts val="0"/>
              </a:spcAft>
              <a:buSzPts val="750"/>
              <a:buAutoNum type="arabicPeriod"/>
            </a:pPr>
            <a:r>
              <a:rPr lang="es" sz="750"/>
              <a:t>As before, wait about 4-5 minutes, check color and flip to cook both sides.</a:t>
            </a:r>
            <a:endParaRPr sz="750"/>
          </a:p>
          <a:p>
            <a:pPr indent="-161925" lvl="0" marL="228600" rtl="0" algn="l">
              <a:spcBef>
                <a:spcPts val="0"/>
              </a:spcBef>
              <a:spcAft>
                <a:spcPts val="0"/>
              </a:spcAft>
              <a:buSzPts val="750"/>
              <a:buAutoNum type="arabicPeriod"/>
            </a:pPr>
            <a:r>
              <a:rPr lang="es" sz="750"/>
              <a:t>The wings will be done first, then the legs and thighs. Use tongs to move each to the rack in the oven. The same internal temperature rule of 165 degrees applies, however the cooking time will be less by 2-4 minutes overall.</a:t>
            </a:r>
            <a:endParaRPr sz="750"/>
          </a:p>
          <a:p>
            <a:pPr indent="-161925" lvl="0" marL="228600" rtl="0" algn="l">
              <a:spcBef>
                <a:spcPts val="0"/>
              </a:spcBef>
              <a:spcAft>
                <a:spcPts val="0"/>
              </a:spcAft>
              <a:buSzPts val="750"/>
              <a:buAutoNum type="arabicPeriod"/>
            </a:pPr>
            <a:r>
              <a:rPr lang="es" sz="750"/>
              <a:t>I don’t salt after they come out of the fat because I think they are seasoned correctly and do not need more salt.</a:t>
            </a:r>
            <a:endParaRPr sz="750"/>
          </a:p>
          <a:p>
            <a:pPr indent="-114300" lvl="0" marL="228600" rtl="0" algn="l">
              <a:spcBef>
                <a:spcPts val="0"/>
              </a:spcBef>
              <a:spcAft>
                <a:spcPts val="0"/>
              </a:spcAft>
              <a:buClr>
                <a:schemeClr val="dk1"/>
              </a:buClr>
              <a:buSzPts val="1100"/>
              <a:buFont typeface="Arial"/>
              <a:buNone/>
            </a:pPr>
            <a:r>
              <a:t/>
            </a:r>
            <a:endParaRPr sz="700"/>
          </a:p>
        </p:txBody>
      </p:sp>
      <p:pic>
        <p:nvPicPr>
          <p:cNvPr descr="Image result for fried chicken" id="507" name="Google Shape;507;p64"/>
          <p:cNvPicPr preferRelativeResize="0"/>
          <p:nvPr/>
        </p:nvPicPr>
        <p:blipFill>
          <a:blip r:embed="rId3">
            <a:alphaModFix/>
          </a:blip>
          <a:stretch>
            <a:fillRect/>
          </a:stretch>
        </p:blipFill>
        <p:spPr>
          <a:xfrm>
            <a:off x="0" y="3620325"/>
            <a:ext cx="2619375" cy="1523175"/>
          </a:xfrm>
          <a:prstGeom prst="rect">
            <a:avLst/>
          </a:prstGeom>
          <a:noFill/>
          <a:ln>
            <a:noFill/>
          </a:ln>
        </p:spPr>
      </p:pic>
      <p:pic>
        <p:nvPicPr>
          <p:cNvPr descr="Image result for fried chicken" id="508" name="Google Shape;508;p64"/>
          <p:cNvPicPr preferRelativeResize="0"/>
          <p:nvPr/>
        </p:nvPicPr>
        <p:blipFill>
          <a:blip r:embed="rId4">
            <a:alphaModFix/>
          </a:blip>
          <a:stretch>
            <a:fillRect/>
          </a:stretch>
        </p:blipFill>
        <p:spPr>
          <a:xfrm>
            <a:off x="0" y="1864913"/>
            <a:ext cx="2619375" cy="1645037"/>
          </a:xfrm>
          <a:prstGeom prst="rect">
            <a:avLst/>
          </a:prstGeom>
          <a:noFill/>
          <a:ln>
            <a:noFill/>
          </a:ln>
        </p:spPr>
      </p:pic>
      <p:pic>
        <p:nvPicPr>
          <p:cNvPr descr="Image result for fried chicken" id="509" name="Google Shape;509;p64"/>
          <p:cNvPicPr preferRelativeResize="0"/>
          <p:nvPr/>
        </p:nvPicPr>
        <p:blipFill>
          <a:blip r:embed="rId5">
            <a:alphaModFix/>
          </a:blip>
          <a:stretch>
            <a:fillRect/>
          </a:stretch>
        </p:blipFill>
        <p:spPr>
          <a:xfrm>
            <a:off x="0" y="0"/>
            <a:ext cx="2619375" cy="1743075"/>
          </a:xfrm>
          <a:prstGeom prst="rect">
            <a:avLst/>
          </a:prstGeom>
          <a:noFill/>
          <a:ln>
            <a:noFill/>
          </a:ln>
        </p:spPr>
      </p:pic>
      <p:sp>
        <p:nvSpPr>
          <p:cNvPr id="510" name="Google Shape;510;p64">
            <a:hlinkClick action="ppaction://hlinksldjump" r:id="rId6"/>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65"/>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FRESH HERBS</a:t>
            </a:r>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500"/>
              </a:spcBef>
              <a:spcAft>
                <a:spcPts val="500"/>
              </a:spcAft>
              <a:buClr>
                <a:schemeClr val="dk1"/>
              </a:buClr>
              <a:buSzPts val="1100"/>
              <a:buFont typeface="Arial"/>
              <a:buNone/>
            </a:pPr>
            <a:r>
              <a:rPr lang="es">
                <a:solidFill>
                  <a:schemeClr val="dk1"/>
                </a:solidFill>
              </a:rPr>
              <a:t>My spotlight ingredient is fresh herbs, I chose this ingredient because I think that it would add a lot of flavor to my fried chicken. The fresh herbs would be rosemary and thyme. The ingredient would be used to marinate the chicken and give it a fresher more natural taste.</a:t>
            </a:r>
            <a:endParaRPr/>
          </a:p>
        </p:txBody>
      </p:sp>
      <p:sp>
        <p:nvSpPr>
          <p:cNvPr id="516" name="Google Shape;516;p65"/>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lnSpc>
                <a:spcPct val="115000"/>
              </a:lnSpc>
              <a:spcBef>
                <a:spcPts val="0"/>
              </a:spcBef>
              <a:spcAft>
                <a:spcPts val="0"/>
              </a:spcAft>
              <a:buClr>
                <a:schemeClr val="dk1"/>
              </a:buClr>
              <a:buSzPts val="1100"/>
              <a:buFont typeface="Arial"/>
              <a:buNone/>
            </a:pPr>
            <a:r>
              <a:t/>
            </a:r>
            <a:endParaRPr>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s"/>
              <a:t>My recipe is buttermilk fried chicken. I love fried chicken because it is fried and most things that taste good are fried. I love the recipe because it is something that I usually have at my house on special occasions. This is kind of a tradition in my family tradition.</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rgbClr val="00BCD0"/>
              </a:buClr>
              <a:buFont typeface="PT Sans"/>
              <a:buNone/>
            </a:pPr>
            <a:r>
              <a:t/>
            </a:r>
            <a:endParaRPr/>
          </a:p>
        </p:txBody>
      </p:sp>
      <p:pic>
        <p:nvPicPr>
          <p:cNvPr descr="Image result for fried chicken" id="517" name="Google Shape;517;p65"/>
          <p:cNvPicPr preferRelativeResize="0"/>
          <p:nvPr/>
        </p:nvPicPr>
        <p:blipFill>
          <a:blip r:embed="rId3">
            <a:alphaModFix/>
          </a:blip>
          <a:stretch>
            <a:fillRect/>
          </a:stretch>
        </p:blipFill>
        <p:spPr>
          <a:xfrm>
            <a:off x="0" y="-23425"/>
            <a:ext cx="4017675" cy="2531100"/>
          </a:xfrm>
          <a:prstGeom prst="rect">
            <a:avLst/>
          </a:prstGeom>
          <a:noFill/>
          <a:ln>
            <a:noFill/>
          </a:ln>
        </p:spPr>
      </p:pic>
      <p:pic>
        <p:nvPicPr>
          <p:cNvPr descr="Image result for fresh herbs" id="518" name="Google Shape;518;p65"/>
          <p:cNvPicPr preferRelativeResize="0"/>
          <p:nvPr/>
        </p:nvPicPr>
        <p:blipFill>
          <a:blip r:embed="rId4">
            <a:alphaModFix/>
          </a:blip>
          <a:stretch>
            <a:fillRect/>
          </a:stretch>
        </p:blipFill>
        <p:spPr>
          <a:xfrm>
            <a:off x="5221800" y="2492725"/>
            <a:ext cx="3599400" cy="2395200"/>
          </a:xfrm>
          <a:prstGeom prst="roundRect">
            <a:avLst>
              <a:gd fmla="val 39261" name="adj"/>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pic>
        <p:nvPicPr>
          <p:cNvPr id="523" name="Google Shape;523;p66"/>
          <p:cNvPicPr preferRelativeResize="0"/>
          <p:nvPr/>
        </p:nvPicPr>
        <p:blipFill rotWithShape="1">
          <a:blip r:embed="rId3">
            <a:alphaModFix/>
          </a:blip>
          <a:srcRect b="0" l="26701" r="26706" t="0"/>
          <a:stretch/>
        </p:blipFill>
        <p:spPr>
          <a:xfrm>
            <a:off x="-16925" y="0"/>
            <a:ext cx="2585700" cy="5143500"/>
          </a:xfrm>
          <a:prstGeom prst="rect">
            <a:avLst/>
          </a:prstGeom>
          <a:noFill/>
          <a:ln>
            <a:noFill/>
          </a:ln>
        </p:spPr>
      </p:pic>
      <p:sp>
        <p:nvSpPr>
          <p:cNvPr id="524" name="Google Shape;524;p66"/>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Aloo Gajar Sabzi</a:t>
            </a:r>
            <a:endParaRPr sz="800"/>
          </a:p>
        </p:txBody>
      </p:sp>
      <p:sp>
        <p:nvSpPr>
          <p:cNvPr id="525" name="Google Shape;525;p66"/>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47149" lvl="0" marL="89999" marR="0" rtl="0" algn="l">
              <a:lnSpc>
                <a:spcPct val="100000"/>
              </a:lnSpc>
              <a:spcBef>
                <a:spcPts val="0"/>
              </a:spcBef>
              <a:spcAft>
                <a:spcPts val="0"/>
              </a:spcAft>
              <a:buSzPts val="900"/>
              <a:buFont typeface="Open Sans"/>
              <a:buChar char="●"/>
            </a:pPr>
            <a:r>
              <a:rPr lang="es" sz="900"/>
              <a:t>1 table of oil</a:t>
            </a:r>
            <a:endParaRPr sz="900"/>
          </a:p>
          <a:p>
            <a:pPr indent="-147149" lvl="0" marL="89999" marR="0" rtl="0" algn="l">
              <a:lnSpc>
                <a:spcPct val="100000"/>
              </a:lnSpc>
              <a:spcBef>
                <a:spcPts val="0"/>
              </a:spcBef>
              <a:spcAft>
                <a:spcPts val="0"/>
              </a:spcAft>
              <a:buSzPts val="900"/>
              <a:buFont typeface="Open Sans"/>
              <a:buChar char="●"/>
            </a:pPr>
            <a:r>
              <a:rPr lang="es" sz="900"/>
              <a:t>Optional 1 pinch slightly bitter agent (Hing)</a:t>
            </a:r>
            <a:endParaRPr sz="900"/>
          </a:p>
          <a:p>
            <a:pPr indent="-147149" lvl="0" marL="89999" marR="0" rtl="0" algn="l">
              <a:lnSpc>
                <a:spcPct val="100000"/>
              </a:lnSpc>
              <a:spcBef>
                <a:spcPts val="0"/>
              </a:spcBef>
              <a:spcAft>
                <a:spcPts val="0"/>
              </a:spcAft>
              <a:buSzPts val="900"/>
              <a:buFont typeface="Open Sans"/>
              <a:buChar char="●"/>
            </a:pPr>
            <a:r>
              <a:rPr lang="es" sz="900"/>
              <a:t>1 teaspoon of cumin seeds</a:t>
            </a:r>
            <a:endParaRPr sz="900"/>
          </a:p>
          <a:p>
            <a:pPr indent="-147149" lvl="0" marL="89999" marR="0" rtl="0" algn="l">
              <a:lnSpc>
                <a:spcPct val="100000"/>
              </a:lnSpc>
              <a:spcBef>
                <a:spcPts val="0"/>
              </a:spcBef>
              <a:spcAft>
                <a:spcPts val="0"/>
              </a:spcAft>
              <a:buSzPts val="900"/>
              <a:buFont typeface="Open Sans"/>
              <a:buChar char="●"/>
            </a:pPr>
            <a:r>
              <a:rPr lang="es" sz="900"/>
              <a:t>¼ teaspoon of Corian Powder</a:t>
            </a:r>
            <a:endParaRPr sz="9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26" name="Google Shape;526;p66"/>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Mohan Saluja</a:t>
            </a:r>
            <a:endParaRPr sz="600"/>
          </a:p>
        </p:txBody>
      </p:sp>
      <p:sp>
        <p:nvSpPr>
          <p:cNvPr id="527" name="Google Shape;527;p66"/>
          <p:cNvSpPr txBox="1"/>
          <p:nvPr/>
        </p:nvSpPr>
        <p:spPr>
          <a:xfrm>
            <a:off x="2991150" y="898150"/>
            <a:ext cx="34089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Entrees</a:t>
            </a:r>
            <a:endParaRPr i="1">
              <a:latin typeface="Open Sans"/>
              <a:ea typeface="Open Sans"/>
              <a:cs typeface="Open Sans"/>
              <a:sym typeface="Open Sans"/>
            </a:endParaRPr>
          </a:p>
        </p:txBody>
      </p:sp>
      <p:sp>
        <p:nvSpPr>
          <p:cNvPr id="528" name="Google Shape;528;p66"/>
          <p:cNvSpPr txBox="1"/>
          <p:nvPr/>
        </p:nvSpPr>
        <p:spPr>
          <a:xfrm>
            <a:off x="6446700" y="898150"/>
            <a:ext cx="21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1-2</a:t>
            </a:r>
            <a:endParaRPr i="1" sz="600"/>
          </a:p>
        </p:txBody>
      </p:sp>
      <p:sp>
        <p:nvSpPr>
          <p:cNvPr id="529" name="Google Shape;529;p66"/>
          <p:cNvSpPr txBox="1"/>
          <p:nvPr/>
        </p:nvSpPr>
        <p:spPr>
          <a:xfrm>
            <a:off x="2667150" y="2455075"/>
            <a:ext cx="6320100" cy="268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8450" lvl="0" marL="457200" marR="0" rtl="0" algn="l">
              <a:lnSpc>
                <a:spcPct val="100000"/>
              </a:lnSpc>
              <a:spcBef>
                <a:spcPts val="0"/>
              </a:spcBef>
              <a:spcAft>
                <a:spcPts val="0"/>
              </a:spcAft>
              <a:buSzPts val="1100"/>
              <a:buFont typeface="Open Sans"/>
              <a:buAutoNum type="arabicPeriod"/>
            </a:pPr>
            <a:r>
              <a:rPr lang="es" sz="900"/>
              <a:t>Put oil in a pan and heat  over medium flame</a:t>
            </a:r>
            <a:endParaRPr sz="900"/>
          </a:p>
          <a:p>
            <a:pPr indent="-298450" lvl="0" marL="457200" marR="0" rtl="0" algn="l">
              <a:lnSpc>
                <a:spcPct val="100000"/>
              </a:lnSpc>
              <a:spcBef>
                <a:spcPts val="0"/>
              </a:spcBef>
              <a:spcAft>
                <a:spcPts val="0"/>
              </a:spcAft>
              <a:buSzPts val="1100"/>
              <a:buFont typeface="Open Sans"/>
              <a:buAutoNum type="arabicPeriod"/>
            </a:pPr>
            <a:r>
              <a:rPr lang="es" sz="900"/>
              <a:t>Add cumin seeds to the pan and brown</a:t>
            </a:r>
            <a:endParaRPr sz="900"/>
          </a:p>
          <a:p>
            <a:pPr indent="-298450" lvl="0" marL="457200" marR="0" rtl="0" algn="l">
              <a:lnSpc>
                <a:spcPct val="100000"/>
              </a:lnSpc>
              <a:spcBef>
                <a:spcPts val="0"/>
              </a:spcBef>
              <a:spcAft>
                <a:spcPts val="0"/>
              </a:spcAft>
              <a:buSzPts val="1100"/>
              <a:buFont typeface="Open Sans"/>
              <a:buAutoNum type="arabicPeriod"/>
            </a:pPr>
            <a:r>
              <a:rPr lang="es" sz="900"/>
              <a:t>Add Hing if using and heat for 30 seconds</a:t>
            </a:r>
            <a:endParaRPr sz="900"/>
          </a:p>
          <a:p>
            <a:pPr indent="-298450" lvl="0" marL="457200" marR="0" rtl="0" algn="l">
              <a:lnSpc>
                <a:spcPct val="100000"/>
              </a:lnSpc>
              <a:spcBef>
                <a:spcPts val="0"/>
              </a:spcBef>
              <a:spcAft>
                <a:spcPts val="0"/>
              </a:spcAft>
              <a:buSzPts val="1100"/>
              <a:buFont typeface="Open Sans"/>
              <a:buAutoNum type="arabicPeriod"/>
            </a:pPr>
            <a:r>
              <a:rPr lang="es" sz="900"/>
              <a:t>Add the ginger and cook until fragrant smell.</a:t>
            </a:r>
            <a:endParaRPr sz="900"/>
          </a:p>
          <a:p>
            <a:pPr indent="-298450" lvl="0" marL="457200" marR="0" rtl="0" algn="l">
              <a:lnSpc>
                <a:spcPct val="100000"/>
              </a:lnSpc>
              <a:spcBef>
                <a:spcPts val="0"/>
              </a:spcBef>
              <a:spcAft>
                <a:spcPts val="0"/>
              </a:spcAft>
              <a:buSzPts val="1100"/>
              <a:buFont typeface="Open Sans"/>
              <a:buAutoNum type="arabicPeriod"/>
            </a:pPr>
            <a:r>
              <a:rPr lang="es" sz="900"/>
              <a:t>Add powders and keep stirring.</a:t>
            </a:r>
            <a:endParaRPr sz="900"/>
          </a:p>
          <a:p>
            <a:pPr indent="-298450" lvl="0" marL="457200" marR="0" rtl="0" algn="l">
              <a:lnSpc>
                <a:spcPct val="100000"/>
              </a:lnSpc>
              <a:spcBef>
                <a:spcPts val="0"/>
              </a:spcBef>
              <a:spcAft>
                <a:spcPts val="0"/>
              </a:spcAft>
              <a:buSzPts val="1100"/>
              <a:buFont typeface="Open Sans"/>
              <a:buAutoNum type="arabicPeriod"/>
            </a:pPr>
            <a:r>
              <a:rPr lang="es" sz="900"/>
              <a:t>Now add carrots, potatoes and red chilli and salt; stir and cook for 2 minutes.  </a:t>
            </a:r>
            <a:endParaRPr sz="900"/>
          </a:p>
          <a:p>
            <a:pPr indent="-298450" lvl="0" marL="457200" marR="0" rtl="0" algn="l">
              <a:lnSpc>
                <a:spcPct val="100000"/>
              </a:lnSpc>
              <a:spcBef>
                <a:spcPts val="0"/>
              </a:spcBef>
              <a:spcAft>
                <a:spcPts val="0"/>
              </a:spcAft>
              <a:buSzPts val="1100"/>
              <a:buFont typeface="Open Sans"/>
              <a:buAutoNum type="arabicPeriod"/>
            </a:pPr>
            <a:r>
              <a:rPr lang="es" sz="900"/>
              <a:t>add ¼ cup of water to the pan cover it and cook it for 7 to 8 minutes low flame.</a:t>
            </a:r>
            <a:endParaRPr sz="900"/>
          </a:p>
          <a:p>
            <a:pPr indent="-298450" lvl="0" marL="457200" marR="0" rtl="0" algn="l">
              <a:lnSpc>
                <a:spcPct val="100000"/>
              </a:lnSpc>
              <a:spcBef>
                <a:spcPts val="0"/>
              </a:spcBef>
              <a:spcAft>
                <a:spcPts val="0"/>
              </a:spcAft>
              <a:buSzPts val="1100"/>
              <a:buFont typeface="Open Sans"/>
              <a:buAutoNum type="arabicPeriod"/>
            </a:pPr>
            <a:r>
              <a:rPr lang="es" sz="900"/>
              <a:t>If potato and carrots are soft to piers with a fork move to number ten.</a:t>
            </a:r>
            <a:endParaRPr sz="900"/>
          </a:p>
          <a:p>
            <a:pPr indent="-298450" lvl="0" marL="457200" marR="0" rtl="0" algn="l">
              <a:lnSpc>
                <a:spcPct val="100000"/>
              </a:lnSpc>
              <a:spcBef>
                <a:spcPts val="0"/>
              </a:spcBef>
              <a:spcAft>
                <a:spcPts val="0"/>
              </a:spcAft>
              <a:buSzPts val="1100"/>
              <a:buFont typeface="Open Sans"/>
              <a:buAutoNum type="arabicPeriod"/>
            </a:pPr>
            <a:r>
              <a:rPr lang="es" sz="900"/>
              <a:t>If not then add ¼ cup water to pan, cook covered for additional 4 or 5 minutes.</a:t>
            </a:r>
            <a:endParaRPr sz="900"/>
          </a:p>
          <a:p>
            <a:pPr indent="-298450" lvl="0" marL="457200" marR="0" rtl="0" algn="l">
              <a:lnSpc>
                <a:spcPct val="100000"/>
              </a:lnSpc>
              <a:spcBef>
                <a:spcPts val="0"/>
              </a:spcBef>
              <a:spcAft>
                <a:spcPts val="0"/>
              </a:spcAft>
              <a:buSzPts val="1100"/>
              <a:buFont typeface="Open Sans"/>
              <a:buAutoNum type="arabicPeriod"/>
            </a:pPr>
            <a:r>
              <a:rPr lang="es" sz="900"/>
              <a:t>If done then add garam masala and mix well. Serve hot.  </a:t>
            </a:r>
            <a:endParaRPr sz="900"/>
          </a:p>
          <a:p>
            <a:pPr indent="0" lvl="0" marL="457200" marR="0" rtl="0" algn="l">
              <a:lnSpc>
                <a:spcPct val="100000"/>
              </a:lnSpc>
              <a:spcBef>
                <a:spcPts val="0"/>
              </a:spcBef>
              <a:spcAft>
                <a:spcPts val="0"/>
              </a:spcAft>
              <a:buNone/>
            </a:pPr>
            <a:r>
              <a:t/>
            </a:r>
            <a:endParaRPr sz="900"/>
          </a:p>
          <a:p>
            <a:pPr indent="0" lvl="0" marL="0" marR="0" rtl="0" algn="l">
              <a:lnSpc>
                <a:spcPct val="100000"/>
              </a:lnSpc>
              <a:spcBef>
                <a:spcPts val="0"/>
              </a:spcBef>
              <a:spcAft>
                <a:spcPts val="0"/>
              </a:spcAft>
              <a:buNone/>
            </a:pPr>
            <a:r>
              <a:t/>
            </a:r>
            <a:endParaRPr sz="9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30" name="Google Shape;530;p66"/>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SzPts val="1200"/>
              <a:buFont typeface="Open Sans"/>
              <a:buChar char="●"/>
            </a:pPr>
            <a:r>
              <a:rPr lang="es" sz="1000"/>
              <a:t>1 inch ginger peeled and chopped</a:t>
            </a:r>
            <a:endParaRPr sz="1000"/>
          </a:p>
          <a:p>
            <a:pPr indent="-166199" lvl="0" marL="89999" marR="0" rtl="0" algn="l">
              <a:lnSpc>
                <a:spcPct val="100000"/>
              </a:lnSpc>
              <a:spcBef>
                <a:spcPts val="0"/>
              </a:spcBef>
              <a:spcAft>
                <a:spcPts val="0"/>
              </a:spcAft>
              <a:buSzPts val="1200"/>
              <a:buFont typeface="Open Sans"/>
              <a:buChar char="●"/>
            </a:pPr>
            <a:r>
              <a:rPr lang="es" sz="1000"/>
              <a:t>¼ teaspoon Turmeric Powder</a:t>
            </a:r>
            <a:endParaRPr sz="1000"/>
          </a:p>
          <a:p>
            <a:pPr indent="-166199" lvl="0" marL="89999" marR="0" rtl="0" algn="l">
              <a:lnSpc>
                <a:spcPct val="100000"/>
              </a:lnSpc>
              <a:spcBef>
                <a:spcPts val="0"/>
              </a:spcBef>
              <a:spcAft>
                <a:spcPts val="0"/>
              </a:spcAft>
              <a:buSzPts val="1200"/>
              <a:buFont typeface="Open Sans"/>
              <a:buChar char="●"/>
            </a:pPr>
            <a:r>
              <a:rPr lang="es" sz="1000"/>
              <a:t>1 teaspoon Coriander Powder</a:t>
            </a:r>
            <a:endParaRPr sz="1000"/>
          </a:p>
          <a:p>
            <a:pPr indent="-166199" lvl="0" marL="89999" marR="0" rtl="0" algn="l">
              <a:lnSpc>
                <a:spcPct val="100000"/>
              </a:lnSpc>
              <a:spcBef>
                <a:spcPts val="0"/>
              </a:spcBef>
              <a:spcAft>
                <a:spcPts val="0"/>
              </a:spcAft>
              <a:buSzPts val="1200"/>
              <a:buFont typeface="Open Sans"/>
              <a:buChar char="●"/>
            </a:pPr>
            <a:r>
              <a:rPr lang="es" sz="1000"/>
              <a:t>¼ teaspoon Red Chili Powder</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31" name="Google Shape;531;p66"/>
          <p:cNvSpPr txBox="1"/>
          <p:nvPr/>
        </p:nvSpPr>
        <p:spPr>
          <a:xfrm>
            <a:off x="6779450" y="1205050"/>
            <a:ext cx="23223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SzPts val="1200"/>
              <a:buFont typeface="Open Sans"/>
              <a:buChar char="●"/>
            </a:pPr>
            <a:r>
              <a:rPr lang="es" sz="1000"/>
              <a:t>½ pound potatoes peeled and diced into ½ inch pieces</a:t>
            </a:r>
            <a:endParaRPr sz="1000"/>
          </a:p>
          <a:p>
            <a:pPr indent="-166199" lvl="0" marL="89999" marR="0" rtl="0" algn="l">
              <a:lnSpc>
                <a:spcPct val="100000"/>
              </a:lnSpc>
              <a:spcBef>
                <a:spcPts val="0"/>
              </a:spcBef>
              <a:spcAft>
                <a:spcPts val="0"/>
              </a:spcAft>
              <a:buSzPts val="1200"/>
              <a:buFont typeface="Open Sans"/>
              <a:buChar char="●"/>
            </a:pPr>
            <a:r>
              <a:rPr lang="es" sz="1000"/>
              <a:t>½ pound carrots peeled and diced </a:t>
            </a:r>
            <a:endParaRPr sz="1000"/>
          </a:p>
          <a:p>
            <a:pPr indent="-166199" lvl="0" marL="89999" marR="0" rtl="0" algn="l">
              <a:lnSpc>
                <a:spcPct val="100000"/>
              </a:lnSpc>
              <a:spcBef>
                <a:spcPts val="0"/>
              </a:spcBef>
              <a:spcAft>
                <a:spcPts val="0"/>
              </a:spcAft>
              <a:buSzPts val="1200"/>
              <a:buFont typeface="Open Sans"/>
              <a:buChar char="●"/>
            </a:pPr>
            <a:r>
              <a:rPr lang="es" sz="1000"/>
              <a:t>½ teaspoon salt (and more to taste)</a:t>
            </a:r>
            <a:endParaRPr sz="1000"/>
          </a:p>
          <a:p>
            <a:pPr indent="-166199" lvl="0" marL="89999" marR="0" rtl="0" algn="l">
              <a:lnSpc>
                <a:spcPct val="100000"/>
              </a:lnSpc>
              <a:spcBef>
                <a:spcPts val="0"/>
              </a:spcBef>
              <a:spcAft>
                <a:spcPts val="0"/>
              </a:spcAft>
              <a:buSzPts val="1200"/>
              <a:buFont typeface="Open Sans"/>
              <a:buChar char="●"/>
            </a:pPr>
            <a:r>
              <a:rPr lang="es" sz="1000"/>
              <a:t>¼ teaspoon Garam masala</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32" name="Google Shape;532;p66">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Google Shape;537;p67"/>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CARROTS</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 </a:t>
            </a:r>
            <a:r>
              <a:rPr lang="es" sz="1500">
                <a:solidFill>
                  <a:schemeClr val="dk1"/>
                </a:solidFill>
                <a:latin typeface="Open Sans"/>
                <a:ea typeface="Open Sans"/>
                <a:cs typeface="Open Sans"/>
                <a:sym typeface="Open Sans"/>
              </a:rPr>
              <a:t>My spotlight ingredient is carrots. This is a hard root but when in this dish it becomes soft and smooth. It feels rough. It needs at least 2-4 months to harvest. There is a myth that it helps eyesight. It contains vitamin A and can reduce the chance of cancer for the consumer. This is a really good root of a plant.   </a:t>
            </a:r>
            <a:endParaRPr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a:t>
            </a:r>
            <a:endParaRPr sz="1100"/>
          </a:p>
        </p:txBody>
      </p:sp>
      <p:sp>
        <p:nvSpPr>
          <p:cNvPr id="538" name="Google Shape;538;p67"/>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500"/>
              </a:spcAft>
              <a:buClr>
                <a:schemeClr val="dk1"/>
              </a:buClr>
              <a:buSzPts val="1100"/>
              <a:buFont typeface="Arial"/>
              <a:buNone/>
            </a:pPr>
            <a:r>
              <a:rPr lang="es">
                <a:solidFill>
                  <a:schemeClr val="dk1"/>
                </a:solidFill>
              </a:rPr>
              <a:t>This recipe is vegetarian. My religion does not eat a lot of meat... but I do</a:t>
            </a:r>
            <a:r>
              <a:rPr lang="es" sz="1200">
                <a:solidFill>
                  <a:schemeClr val="dk1"/>
                </a:solidFill>
              </a:rPr>
              <a:t>.</a:t>
            </a:r>
            <a:endParaRPr/>
          </a:p>
        </p:txBody>
      </p:sp>
      <p:pic>
        <p:nvPicPr>
          <p:cNvPr id="539" name="Google Shape;539;p67"/>
          <p:cNvPicPr preferRelativeResize="0"/>
          <p:nvPr/>
        </p:nvPicPr>
        <p:blipFill rotWithShape="1">
          <a:blip r:embed="rId3">
            <a:alphaModFix/>
          </a:blip>
          <a:srcRect b="0" l="3831" r="3831" t="0"/>
          <a:stretch/>
        </p:blipFill>
        <p:spPr>
          <a:xfrm>
            <a:off x="126250" y="97525"/>
            <a:ext cx="4359600" cy="2395200"/>
          </a:xfrm>
          <a:prstGeom prst="rect">
            <a:avLst/>
          </a:prstGeom>
          <a:noFill/>
          <a:ln>
            <a:noFill/>
          </a:ln>
        </p:spPr>
      </p:pic>
      <p:pic>
        <p:nvPicPr>
          <p:cNvPr id="540" name="Google Shape;540;p67"/>
          <p:cNvPicPr preferRelativeResize="0"/>
          <p:nvPr/>
        </p:nvPicPr>
        <p:blipFill rotWithShape="1">
          <a:blip r:embed="rId4">
            <a:alphaModFix/>
          </a:blip>
          <a:srcRect b="0" l="4962" r="4971" t="0"/>
          <a:stretch/>
        </p:blipFill>
        <p:spPr>
          <a:xfrm>
            <a:off x="4619450" y="2655200"/>
            <a:ext cx="4437900" cy="2395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pic>
        <p:nvPicPr>
          <p:cNvPr id="545" name="Google Shape;545;p68"/>
          <p:cNvPicPr preferRelativeResize="0"/>
          <p:nvPr/>
        </p:nvPicPr>
        <p:blipFill rotWithShape="1">
          <a:blip r:embed="rId3">
            <a:alphaModFix/>
          </a:blip>
          <a:srcRect b="999" l="31146" r="31150" t="-1000"/>
          <a:stretch/>
        </p:blipFill>
        <p:spPr>
          <a:xfrm>
            <a:off x="0" y="0"/>
            <a:ext cx="2585700" cy="5143500"/>
          </a:xfrm>
          <a:prstGeom prst="rect">
            <a:avLst/>
          </a:prstGeom>
          <a:noFill/>
          <a:ln>
            <a:noFill/>
          </a:ln>
          <a:effectLst>
            <a:outerShdw rotWithShape="0" algn="bl" dir="5400000" dist="19050">
              <a:srgbClr val="000000">
                <a:alpha val="50000"/>
              </a:srgbClr>
            </a:outerShdw>
          </a:effectLst>
        </p:spPr>
      </p:pic>
      <p:sp>
        <p:nvSpPr>
          <p:cNvPr id="546" name="Google Shape;546;p68"/>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PENNE ALLA VODKA</a:t>
            </a:r>
            <a:endParaRPr sz="800"/>
          </a:p>
        </p:txBody>
      </p:sp>
      <p:sp>
        <p:nvSpPr>
          <p:cNvPr id="547" name="Google Shape;547;p68"/>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SzPts val="1100"/>
              <a:buFont typeface="Open Sans"/>
              <a:buChar char="●"/>
            </a:pPr>
            <a:r>
              <a:rPr lang="es" sz="900"/>
              <a:t>¼ cup olive oil</a:t>
            </a:r>
            <a:endParaRPr sz="900"/>
          </a:p>
          <a:p>
            <a:pPr indent="-159849" lvl="0" marL="89999" marR="0" rtl="0" algn="l">
              <a:lnSpc>
                <a:spcPct val="100000"/>
              </a:lnSpc>
              <a:spcBef>
                <a:spcPts val="0"/>
              </a:spcBef>
              <a:spcAft>
                <a:spcPts val="0"/>
              </a:spcAft>
              <a:buSzPts val="1100"/>
              <a:buFont typeface="Open Sans"/>
              <a:buChar char="●"/>
            </a:pPr>
            <a:r>
              <a:rPr lang="es" sz="900"/>
              <a:t>2 ½ cups chopped Spanish onion (1 large)</a:t>
            </a:r>
            <a:endParaRPr sz="900"/>
          </a:p>
          <a:p>
            <a:pPr indent="-159849" lvl="0" marL="89999" marR="0" rtl="0" algn="l">
              <a:lnSpc>
                <a:spcPct val="100000"/>
              </a:lnSpc>
              <a:spcBef>
                <a:spcPts val="0"/>
              </a:spcBef>
              <a:spcAft>
                <a:spcPts val="0"/>
              </a:spcAft>
              <a:buSzPts val="1100"/>
              <a:buFont typeface="Open Sans"/>
              <a:buChar char="●"/>
            </a:pPr>
            <a:r>
              <a:rPr lang="es" sz="900"/>
              <a:t>1 tablespoon minced garlic (3 cloves)</a:t>
            </a:r>
            <a:endParaRPr sz="900"/>
          </a:p>
          <a:p>
            <a:pPr indent="-159849" lvl="0" marL="89999" marR="0" rtl="0" algn="l">
              <a:lnSpc>
                <a:spcPct val="100000"/>
              </a:lnSpc>
              <a:spcBef>
                <a:spcPts val="0"/>
              </a:spcBef>
              <a:spcAft>
                <a:spcPts val="0"/>
              </a:spcAft>
              <a:buSzPts val="1100"/>
              <a:buChar char="●"/>
            </a:pPr>
            <a:r>
              <a:rPr lang="es" sz="900"/>
              <a:t>½ teaspoon crushed red pepper flakes</a:t>
            </a:r>
            <a:endParaRPr sz="9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48" name="Google Shape;548;p68"/>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DALIA MULLENS</a:t>
            </a:r>
            <a:endParaRPr sz="600"/>
          </a:p>
        </p:txBody>
      </p:sp>
      <p:sp>
        <p:nvSpPr>
          <p:cNvPr id="549" name="Google Shape;549;p68"/>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550" name="Google Shape;550;p68"/>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4-6 people</a:t>
            </a:r>
            <a:endParaRPr i="1" sz="600"/>
          </a:p>
        </p:txBody>
      </p:sp>
      <p:sp>
        <p:nvSpPr>
          <p:cNvPr id="551" name="Google Shape;551;p68"/>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85750" lvl="0" marL="457200" marR="0" rtl="0" algn="l">
              <a:lnSpc>
                <a:spcPct val="100000"/>
              </a:lnSpc>
              <a:spcBef>
                <a:spcPts val="0"/>
              </a:spcBef>
              <a:spcAft>
                <a:spcPts val="0"/>
              </a:spcAft>
              <a:buSzPts val="900"/>
              <a:buAutoNum type="arabicPeriod"/>
            </a:pPr>
            <a:r>
              <a:rPr lang="es" sz="900"/>
              <a:t>Heat oven to 375° F. </a:t>
            </a:r>
            <a:endParaRPr sz="900"/>
          </a:p>
          <a:p>
            <a:pPr indent="-285750" lvl="0" marL="457200" marR="0" rtl="0" algn="l">
              <a:lnSpc>
                <a:spcPct val="100000"/>
              </a:lnSpc>
              <a:spcBef>
                <a:spcPts val="0"/>
              </a:spcBef>
              <a:spcAft>
                <a:spcPts val="0"/>
              </a:spcAft>
              <a:buSzPts val="900"/>
              <a:buAutoNum type="arabicPeriod"/>
            </a:pPr>
            <a:r>
              <a:rPr lang="es" sz="900"/>
              <a:t>Heat the olive oil in a large (12-inch) ovenproof sauté pan (the pan should have a tight-fitting lid) over medium heat and leave it uncovered. </a:t>
            </a:r>
            <a:endParaRPr sz="900"/>
          </a:p>
          <a:p>
            <a:pPr indent="-285750" lvl="0" marL="457200" marR="0" rtl="0" algn="l">
              <a:lnSpc>
                <a:spcPct val="100000"/>
              </a:lnSpc>
              <a:spcBef>
                <a:spcPts val="0"/>
              </a:spcBef>
              <a:spcAft>
                <a:spcPts val="0"/>
              </a:spcAft>
              <a:buSzPts val="900"/>
              <a:buAutoNum type="arabicPeriod"/>
            </a:pPr>
            <a:r>
              <a:rPr lang="es" sz="900"/>
              <a:t>Add the onions and garlic and cook for about 5 minutes until the onions semi-transparent. </a:t>
            </a:r>
            <a:endParaRPr sz="900"/>
          </a:p>
          <a:p>
            <a:pPr indent="-285750" lvl="0" marL="457200" marR="0" rtl="0" algn="l">
              <a:lnSpc>
                <a:spcPct val="100000"/>
              </a:lnSpc>
              <a:spcBef>
                <a:spcPts val="0"/>
              </a:spcBef>
              <a:spcAft>
                <a:spcPts val="0"/>
              </a:spcAft>
              <a:buSzPts val="900"/>
              <a:buAutoNum type="arabicPeriod"/>
            </a:pPr>
            <a:r>
              <a:rPr lang="es" sz="900"/>
              <a:t>Add the red pepper flakes and dried oregano and cook for 1 more minute. </a:t>
            </a:r>
            <a:endParaRPr sz="900"/>
          </a:p>
          <a:p>
            <a:pPr indent="-285750" lvl="0" marL="457200" marR="0" rtl="0" algn="l">
              <a:lnSpc>
                <a:spcPct val="100000"/>
              </a:lnSpc>
              <a:spcBef>
                <a:spcPts val="0"/>
              </a:spcBef>
              <a:spcAft>
                <a:spcPts val="0"/>
              </a:spcAft>
              <a:buSzPts val="900"/>
              <a:buAutoNum type="arabicPeriod"/>
            </a:pPr>
            <a:r>
              <a:rPr lang="es" sz="900"/>
              <a:t>Add the vodka and simmer for 5 to 7 minutes, until the mixture is reduced by half. </a:t>
            </a:r>
            <a:endParaRPr sz="900"/>
          </a:p>
          <a:p>
            <a:pPr indent="-285750" lvl="0" marL="457200" marR="0" rtl="0" algn="l">
              <a:lnSpc>
                <a:spcPct val="100000"/>
              </a:lnSpc>
              <a:spcBef>
                <a:spcPts val="0"/>
              </a:spcBef>
              <a:spcAft>
                <a:spcPts val="0"/>
              </a:spcAft>
              <a:buSzPts val="900"/>
              <a:buAutoNum type="arabicPeriod"/>
            </a:pPr>
            <a:r>
              <a:rPr lang="es" sz="900"/>
              <a:t>Meanwhile, drain the tomatoes through a strainer and crush them into the pan with your hands. Add 2 teaspoons salt and 1/2 teaspoon of black pepper. </a:t>
            </a:r>
            <a:endParaRPr sz="900"/>
          </a:p>
          <a:p>
            <a:pPr indent="-285750" lvl="0" marL="457200" marR="0" rtl="0" algn="l">
              <a:lnSpc>
                <a:spcPct val="100000"/>
              </a:lnSpc>
              <a:spcBef>
                <a:spcPts val="0"/>
              </a:spcBef>
              <a:spcAft>
                <a:spcPts val="0"/>
              </a:spcAft>
              <a:buSzPts val="900"/>
              <a:buAutoNum type="arabicPeriod"/>
            </a:pPr>
            <a:r>
              <a:rPr lang="es" sz="900"/>
              <a:t>Cover the pan with a tight fitting lid and place it in the oven for 1 1/2 hours. Remove the pan from the oven and let cool for 15 minutes. </a:t>
            </a:r>
            <a:endParaRPr sz="900"/>
          </a:p>
          <a:p>
            <a:pPr indent="-285750" lvl="0" marL="457200" marR="0" rtl="0" algn="l">
              <a:lnSpc>
                <a:spcPct val="100000"/>
              </a:lnSpc>
              <a:spcBef>
                <a:spcPts val="0"/>
              </a:spcBef>
              <a:spcAft>
                <a:spcPts val="0"/>
              </a:spcAft>
              <a:buSzPts val="900"/>
              <a:buAutoNum type="arabicPeriod"/>
            </a:pPr>
            <a:r>
              <a:rPr lang="es" sz="900"/>
              <a:t>Bring a large pot of salted water to a boil and cook the pasta. Then drain and return to the pot. </a:t>
            </a:r>
            <a:endParaRPr sz="900"/>
          </a:p>
          <a:p>
            <a:pPr indent="-285750" lvl="0" marL="457200" marR="0" rtl="0" algn="l">
              <a:lnSpc>
                <a:spcPct val="100000"/>
              </a:lnSpc>
              <a:spcBef>
                <a:spcPts val="0"/>
              </a:spcBef>
              <a:spcAft>
                <a:spcPts val="0"/>
              </a:spcAft>
              <a:buSzPts val="900"/>
              <a:buAutoNum type="arabicPeriod"/>
            </a:pPr>
            <a:r>
              <a:rPr lang="es" sz="900"/>
              <a:t>Place the tomato mixture in a blender and puree in batches until the sauce is a smooth consistency.</a:t>
            </a:r>
            <a:endParaRPr sz="900"/>
          </a:p>
          <a:p>
            <a:pPr indent="-285750" lvl="0" marL="457200" marR="0" rtl="0" algn="l">
              <a:lnSpc>
                <a:spcPct val="100000"/>
              </a:lnSpc>
              <a:spcBef>
                <a:spcPts val="0"/>
              </a:spcBef>
              <a:spcAft>
                <a:spcPts val="0"/>
              </a:spcAft>
              <a:buSzPts val="900"/>
              <a:buAutoNum type="arabicPeriod"/>
            </a:pPr>
            <a:r>
              <a:rPr lang="es" sz="900"/>
              <a:t>Return to the pan. Reheat the sauce, add 1 tablespoon fresh oregano and enough heavy cream to make the sauce a creamy consistency. Add salt and pepper, to taste, and simmer for 10 minutes. </a:t>
            </a:r>
            <a:endParaRPr sz="900"/>
          </a:p>
          <a:p>
            <a:pPr indent="-285750" lvl="0" marL="457200" marR="0" rtl="0" algn="l">
              <a:lnSpc>
                <a:spcPct val="100000"/>
              </a:lnSpc>
              <a:spcBef>
                <a:spcPts val="0"/>
              </a:spcBef>
              <a:spcAft>
                <a:spcPts val="0"/>
              </a:spcAft>
              <a:buSzPts val="900"/>
              <a:buAutoNum type="arabicPeriod"/>
            </a:pPr>
            <a:r>
              <a:rPr lang="es" sz="900"/>
              <a:t>Add the sauce to the pasta, reserving any excess, and cook for 2 minutes more. Stir in 1/2 cup parmesan. </a:t>
            </a:r>
            <a:endParaRPr sz="900"/>
          </a:p>
          <a:p>
            <a:pPr indent="-285750" lvl="0" marL="457200" marR="0" rtl="0" algn="l">
              <a:lnSpc>
                <a:spcPct val="100000"/>
              </a:lnSpc>
              <a:spcBef>
                <a:spcPts val="0"/>
              </a:spcBef>
              <a:spcAft>
                <a:spcPts val="0"/>
              </a:spcAft>
              <a:buSzPts val="900"/>
              <a:buAutoNum type="arabicPeriod"/>
            </a:pPr>
            <a:r>
              <a:rPr lang="es" sz="900"/>
              <a:t>Finally, serve with fresh basil to sprinkle on top.</a:t>
            </a:r>
            <a:endParaRPr sz="9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52" name="Google Shape;552;p68"/>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000"/>
          </a:p>
          <a:p>
            <a:pPr indent="-159849" lvl="0" marL="89999" marR="0" rtl="0" algn="l">
              <a:lnSpc>
                <a:spcPct val="100000"/>
              </a:lnSpc>
              <a:spcBef>
                <a:spcPts val="0"/>
              </a:spcBef>
              <a:spcAft>
                <a:spcPts val="0"/>
              </a:spcAft>
              <a:buSzPts val="1100"/>
              <a:buFont typeface="Open Sans"/>
              <a:buChar char="●"/>
            </a:pPr>
            <a:r>
              <a:rPr lang="es" sz="1000"/>
              <a:t>1 ½ teaspoons dried oregano</a:t>
            </a:r>
            <a:endParaRPr sz="1000"/>
          </a:p>
          <a:p>
            <a:pPr indent="-159849" lvl="0" marL="89999" marR="0" rtl="0" algn="l">
              <a:lnSpc>
                <a:spcPct val="100000"/>
              </a:lnSpc>
              <a:spcBef>
                <a:spcPts val="0"/>
              </a:spcBef>
              <a:spcAft>
                <a:spcPts val="0"/>
              </a:spcAft>
              <a:buSzPts val="1100"/>
              <a:buFont typeface="Open Sans"/>
              <a:buChar char="●"/>
            </a:pPr>
            <a:r>
              <a:rPr lang="es" sz="1000"/>
              <a:t>1 cup vodka</a:t>
            </a:r>
            <a:endParaRPr sz="1000"/>
          </a:p>
          <a:p>
            <a:pPr indent="-159849" lvl="0" marL="89999" marR="0" rtl="0" algn="l">
              <a:lnSpc>
                <a:spcPct val="100000"/>
              </a:lnSpc>
              <a:spcBef>
                <a:spcPts val="0"/>
              </a:spcBef>
              <a:spcAft>
                <a:spcPts val="0"/>
              </a:spcAft>
              <a:buSzPts val="1100"/>
              <a:buChar char="●"/>
            </a:pPr>
            <a:r>
              <a:rPr lang="es" sz="1000"/>
              <a:t>2 28-ounce cans peeled plum tomatoes</a:t>
            </a:r>
            <a:endParaRPr sz="1000"/>
          </a:p>
          <a:p>
            <a:pPr indent="-159849" lvl="0" marL="89999" marR="0" rtl="0" algn="l">
              <a:lnSpc>
                <a:spcPct val="100000"/>
              </a:lnSpc>
              <a:spcBef>
                <a:spcPts val="0"/>
              </a:spcBef>
              <a:spcAft>
                <a:spcPts val="0"/>
              </a:spcAft>
              <a:buSzPts val="1100"/>
              <a:buChar char="●"/>
            </a:pPr>
            <a:r>
              <a:rPr lang="es" sz="1000"/>
              <a:t>A pinch of kosher salt and freshly ground black pepper</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53" name="Google Shape;553;p68"/>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SzPts val="1200"/>
              <a:buFont typeface="Open Sans"/>
              <a:buChar char="●"/>
            </a:pPr>
            <a:r>
              <a:rPr lang="es" sz="1000"/>
              <a:t>1 box of penne rigate or other short pasta shape </a:t>
            </a:r>
            <a:endParaRPr sz="1000"/>
          </a:p>
          <a:p>
            <a:pPr indent="-166199" lvl="0" marL="89999" marR="0" rtl="0" algn="l">
              <a:lnSpc>
                <a:spcPct val="100000"/>
              </a:lnSpc>
              <a:spcBef>
                <a:spcPts val="0"/>
              </a:spcBef>
              <a:spcAft>
                <a:spcPts val="0"/>
              </a:spcAft>
              <a:buSzPts val="1200"/>
              <a:buFont typeface="Open Sans"/>
              <a:buChar char="●"/>
            </a:pPr>
            <a:r>
              <a:rPr lang="es" sz="1000"/>
              <a:t>2 tablespoons chopped fresh oregano, plus extra for serving</a:t>
            </a:r>
            <a:endParaRPr sz="1000"/>
          </a:p>
          <a:p>
            <a:pPr indent="-166199" lvl="0" marL="89999" marR="0" rtl="0" algn="l">
              <a:lnSpc>
                <a:spcPct val="100000"/>
              </a:lnSpc>
              <a:spcBef>
                <a:spcPts val="0"/>
              </a:spcBef>
              <a:spcAft>
                <a:spcPts val="0"/>
              </a:spcAft>
              <a:buSzPts val="1200"/>
              <a:buFont typeface="Open Sans"/>
              <a:buChar char="●"/>
            </a:pPr>
            <a:r>
              <a:rPr lang="es" sz="1000"/>
              <a:t>1 cup heavy cream </a:t>
            </a:r>
            <a:endParaRPr sz="1000"/>
          </a:p>
          <a:p>
            <a:pPr indent="-166199" lvl="0" marL="89999" marR="0" rtl="0" algn="l">
              <a:lnSpc>
                <a:spcPct val="100000"/>
              </a:lnSpc>
              <a:spcBef>
                <a:spcPts val="0"/>
              </a:spcBef>
              <a:spcAft>
                <a:spcPts val="0"/>
              </a:spcAft>
              <a:buSzPts val="1200"/>
              <a:buFont typeface="Open Sans"/>
              <a:buChar char="●"/>
            </a:pPr>
            <a:r>
              <a:rPr lang="es" sz="1000"/>
              <a:t>½ cup freshly grated Parmesan cheese</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54" name="Google Shape;554;p68">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69"/>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a:t>
            </a:r>
            <a:r>
              <a:rPr b="1" lang="es" sz="1500">
                <a:latin typeface="Open Sans"/>
                <a:ea typeface="Open Sans"/>
                <a:cs typeface="Open Sans"/>
                <a:sym typeface="Open Sans"/>
              </a:rPr>
              <a:t>BASIL</a:t>
            </a:r>
            <a:endParaRPr sz="1100">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lang="es" sz="1100">
                <a:latin typeface="Open Sans"/>
                <a:ea typeface="Open Sans"/>
                <a:cs typeface="Open Sans"/>
                <a:sym typeface="Open Sans"/>
              </a:rPr>
              <a:t>My spotlight ingredient is basil. Basil is a green leaf herb, about 2 inches long. It has a fresh taste, and adds flavor to many dishes. It has an earthy taste, and tastes both sweet and savory. It’s flavor is like a bell pepper, but less sweet. Basil is a leaf vegetable. Basil is normally harvested from 8 days to 2 weeks after it has been planted. It is typically harvested in its juvenile stage. Basil has a substantial supply of antioxidants, and helps prevent inflammations. It is helpful for digestion and is believed to be able to fight depression. It is supposed to be able to stimulate chemical messages sent to the brain that make people happy and energized. Another surprising health benefit of basil is that it has the ability to help the body fight cancer!</a:t>
            </a:r>
            <a:endParaRPr sz="1100">
              <a:latin typeface="Open Sans"/>
              <a:ea typeface="Open Sans"/>
              <a:cs typeface="Open Sans"/>
              <a:sym typeface="Open Sans"/>
            </a:endParaRPr>
          </a:p>
        </p:txBody>
      </p:sp>
      <p:sp>
        <p:nvSpPr>
          <p:cNvPr id="560" name="Google Shape;560;p6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ALL ABOUT MY RECIPE</a:t>
            </a:r>
            <a:endParaRPr/>
          </a:p>
          <a:p>
            <a:pPr indent="0" lvl="0" marL="0" rtl="0" algn="l">
              <a:lnSpc>
                <a:spcPct val="115000"/>
              </a:lnSpc>
              <a:spcBef>
                <a:spcPts val="0"/>
              </a:spcBef>
              <a:spcAft>
                <a:spcPts val="0"/>
              </a:spcAft>
              <a:buClr>
                <a:schemeClr val="dk1"/>
              </a:buClr>
              <a:buSzPts val="1100"/>
              <a:buFont typeface="Arial"/>
              <a:buNone/>
            </a:pPr>
            <a:r>
              <a:rPr lang="es" sz="1100">
                <a:latin typeface="Open Sans"/>
                <a:ea typeface="Open Sans"/>
                <a:cs typeface="Open Sans"/>
                <a:sym typeface="Open Sans"/>
              </a:rPr>
              <a:t>This recipe is significant to my family because we eat it for dinner very often, and we can all help make it. We can all eat it, and we all enjoy it. We eat it at home and at restaurants. Every year when I come back from sleepaway camp, we go to our favorite restaurant, and me and my brother share a dish. This recipe is an Italian recipe, and my spotlight ingredient basil, though it is originated in India, is most commonly eaten in Italy. This recipe is delicious because it is a simple meal (pasta) with a very creamy and flavorful sauce.</a:t>
            </a:r>
            <a:endParaRPr sz="1100">
              <a:latin typeface="Open Sans"/>
              <a:ea typeface="Open Sans"/>
              <a:cs typeface="Open Sans"/>
              <a:sym typeface="Open Sans"/>
            </a:endParaRPr>
          </a:p>
        </p:txBody>
      </p:sp>
      <p:pic>
        <p:nvPicPr>
          <p:cNvPr id="561" name="Google Shape;561;p69"/>
          <p:cNvPicPr preferRelativeResize="0"/>
          <p:nvPr/>
        </p:nvPicPr>
        <p:blipFill rotWithShape="1">
          <a:blip r:embed="rId3">
            <a:alphaModFix/>
          </a:blip>
          <a:srcRect b="48551" l="-1170" r="1170" t="10243"/>
          <a:stretch/>
        </p:blipFill>
        <p:spPr>
          <a:xfrm>
            <a:off x="126250" y="97525"/>
            <a:ext cx="4359600" cy="2395200"/>
          </a:xfrm>
          <a:prstGeom prst="rect">
            <a:avLst/>
          </a:prstGeom>
          <a:noFill/>
          <a:ln>
            <a:noFill/>
          </a:ln>
        </p:spPr>
      </p:pic>
      <p:pic>
        <p:nvPicPr>
          <p:cNvPr id="562" name="Google Shape;562;p69"/>
          <p:cNvPicPr preferRelativeResize="0"/>
          <p:nvPr/>
        </p:nvPicPr>
        <p:blipFill rotWithShape="1">
          <a:blip r:embed="rId4">
            <a:alphaModFix/>
          </a:blip>
          <a:srcRect b="25562" l="-1439" r="1440" t="2531"/>
          <a:stretch/>
        </p:blipFill>
        <p:spPr>
          <a:xfrm>
            <a:off x="4619450" y="2655200"/>
            <a:ext cx="4437900" cy="2395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pic>
        <p:nvPicPr>
          <p:cNvPr id="567" name="Google Shape;567;p70"/>
          <p:cNvPicPr preferRelativeResize="0"/>
          <p:nvPr/>
        </p:nvPicPr>
        <p:blipFill rotWithShape="1">
          <a:blip r:embed="rId3">
            <a:alphaModFix/>
          </a:blip>
          <a:srcRect b="0" l="14891" r="14898" t="0"/>
          <a:stretch/>
        </p:blipFill>
        <p:spPr>
          <a:xfrm>
            <a:off x="0" y="0"/>
            <a:ext cx="3037500" cy="5143500"/>
          </a:xfrm>
          <a:prstGeom prst="rect">
            <a:avLst/>
          </a:prstGeom>
          <a:noFill/>
          <a:ln>
            <a:noFill/>
          </a:ln>
        </p:spPr>
      </p:pic>
      <p:sp>
        <p:nvSpPr>
          <p:cNvPr id="568" name="Google Shape;568;p70"/>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Grilled Jerk Chicken</a:t>
            </a:r>
            <a:endParaRPr sz="800"/>
          </a:p>
        </p:txBody>
      </p:sp>
      <p:sp>
        <p:nvSpPr>
          <p:cNvPr id="569" name="Google Shape;569;p70"/>
          <p:cNvSpPr txBox="1"/>
          <p:nvPr/>
        </p:nvSpPr>
        <p:spPr>
          <a:xfrm>
            <a:off x="3219750" y="12812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sz="1200">
              <a:solidFill>
                <a:schemeClr val="dk1"/>
              </a:solidFill>
            </a:endParaRPr>
          </a:p>
          <a:p>
            <a:pPr indent="-304800" lvl="0" marL="457200" rtl="0" algn="l">
              <a:spcBef>
                <a:spcPts val="0"/>
              </a:spcBef>
              <a:spcAft>
                <a:spcPts val="0"/>
              </a:spcAft>
              <a:buClr>
                <a:schemeClr val="dk1"/>
              </a:buClr>
              <a:buSzPts val="1200"/>
              <a:buFont typeface="Open Sans"/>
              <a:buChar char="●"/>
            </a:pPr>
            <a:r>
              <a:rPr lang="es" sz="1200">
                <a:solidFill>
                  <a:schemeClr val="dk1"/>
                </a:solidFill>
              </a:rPr>
              <a:t>enough </a:t>
            </a:r>
            <a:r>
              <a:rPr lang="es" sz="1200"/>
              <a:t>Orégano </a:t>
            </a:r>
            <a:endParaRPr sz="1200"/>
          </a:p>
          <a:p>
            <a:pPr indent="-304800" lvl="0" marL="457200" rtl="0" algn="l">
              <a:spcBef>
                <a:spcPts val="0"/>
              </a:spcBef>
              <a:spcAft>
                <a:spcPts val="0"/>
              </a:spcAft>
              <a:buSzPts val="1200"/>
              <a:buFont typeface="Open Sans"/>
              <a:buChar char="●"/>
            </a:pPr>
            <a:r>
              <a:rPr lang="es" sz="1200">
                <a:solidFill>
                  <a:schemeClr val="dk1"/>
                </a:solidFill>
              </a:rPr>
              <a:t>enough Soy sauce</a:t>
            </a:r>
            <a:endParaRPr sz="1200"/>
          </a:p>
          <a:p>
            <a:pPr indent="18074" lvl="0" marL="85725" marR="0" rtl="0" algn="l">
              <a:lnSpc>
                <a:spcPct val="100000"/>
              </a:lnSpc>
              <a:spcBef>
                <a:spcPts val="0"/>
              </a:spcBef>
              <a:spcAft>
                <a:spcPts val="0"/>
              </a:spcAft>
              <a:buClr>
                <a:srgbClr val="000000"/>
              </a:buClr>
              <a:buSzPts val="1200"/>
              <a:buFont typeface="Open Sans"/>
              <a:buChar char="●"/>
            </a:pPr>
            <a:r>
              <a:rPr lang="es" sz="1200"/>
              <a:t>enough black pepper</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70" name="Google Shape;570;p70"/>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Ayodele Joa-Griffith</a:t>
            </a:r>
            <a:endParaRPr sz="600"/>
          </a:p>
        </p:txBody>
      </p:sp>
      <p:sp>
        <p:nvSpPr>
          <p:cNvPr id="571" name="Google Shape;571;p70"/>
          <p:cNvSpPr txBox="1"/>
          <p:nvPr/>
        </p:nvSpPr>
        <p:spPr>
          <a:xfrm>
            <a:off x="3219750" y="974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Main course</a:t>
            </a:r>
            <a:endParaRPr i="1" sz="600"/>
          </a:p>
        </p:txBody>
      </p:sp>
      <p:sp>
        <p:nvSpPr>
          <p:cNvPr id="572" name="Google Shape;572;p70"/>
          <p:cNvSpPr txBox="1"/>
          <p:nvPr/>
        </p:nvSpPr>
        <p:spPr>
          <a:xfrm>
            <a:off x="6801150" y="974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15 wings</a:t>
            </a:r>
            <a:endParaRPr i="1" sz="600"/>
          </a:p>
        </p:txBody>
      </p:sp>
      <p:sp>
        <p:nvSpPr>
          <p:cNvPr id="573" name="Google Shape;573;p70"/>
          <p:cNvSpPr txBox="1"/>
          <p:nvPr/>
        </p:nvSpPr>
        <p:spPr>
          <a:xfrm>
            <a:off x="6156000" y="12812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Open Sans"/>
              <a:buChar char="●"/>
            </a:pPr>
            <a:r>
              <a:rPr lang="es" sz="1200"/>
              <a:t>enough </a:t>
            </a:r>
            <a:r>
              <a:rPr lang="es" sz="1200"/>
              <a:t>Lemon</a:t>
            </a:r>
            <a:endParaRPr sz="1200"/>
          </a:p>
          <a:p>
            <a:pPr indent="-304800" lvl="0" marL="457200" marR="0" rtl="0" algn="l">
              <a:lnSpc>
                <a:spcPct val="100000"/>
              </a:lnSpc>
              <a:spcBef>
                <a:spcPts val="0"/>
              </a:spcBef>
              <a:spcAft>
                <a:spcPts val="0"/>
              </a:spcAft>
              <a:buClr>
                <a:srgbClr val="000000"/>
              </a:buClr>
              <a:buSzPts val="1200"/>
              <a:buFont typeface="Open Sans"/>
              <a:buChar char="●"/>
            </a:pPr>
            <a:r>
              <a:rPr lang="es" sz="1200"/>
              <a:t>enough Chicken</a:t>
            </a:r>
            <a:endParaRPr b="0" i="0" sz="1200" u="none" cap="none" strike="noStrike">
              <a:solidFill>
                <a:srgbClr val="000000"/>
              </a:solidFill>
              <a:latin typeface="Open Sans"/>
              <a:ea typeface="Open Sans"/>
              <a:cs typeface="Open Sans"/>
              <a:sym typeface="Open Sans"/>
            </a:endParaRPr>
          </a:p>
        </p:txBody>
      </p:sp>
      <p:sp>
        <p:nvSpPr>
          <p:cNvPr id="574" name="Google Shape;574;p70"/>
          <p:cNvSpPr txBox="1"/>
          <p:nvPr/>
        </p:nvSpPr>
        <p:spPr>
          <a:xfrm>
            <a:off x="3219750" y="2274250"/>
            <a:ext cx="5751000" cy="269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spcBef>
                <a:spcPts val="0"/>
              </a:spcBef>
              <a:spcAft>
                <a:spcPts val="0"/>
              </a:spcAft>
              <a:buSzPts val="1200"/>
              <a:buAutoNum type="arabicPeriod"/>
            </a:pPr>
            <a:r>
              <a:rPr lang="es" sz="1200">
                <a:solidFill>
                  <a:schemeClr val="dk1"/>
                </a:solidFill>
              </a:rPr>
              <a:t>Put chicken parts in a large bowl.</a:t>
            </a:r>
            <a:endParaRPr sz="1200"/>
          </a:p>
          <a:p>
            <a:pPr indent="-304800" lvl="0" marL="457200" rtl="0" algn="l">
              <a:spcBef>
                <a:spcPts val="0"/>
              </a:spcBef>
              <a:spcAft>
                <a:spcPts val="0"/>
              </a:spcAft>
              <a:buSzPts val="1200"/>
              <a:buAutoNum type="arabicPeriod"/>
            </a:pPr>
            <a:r>
              <a:rPr lang="es" sz="1200">
                <a:solidFill>
                  <a:schemeClr val="dk1"/>
                </a:solidFill>
              </a:rPr>
              <a:t>Scoop out enough jerk seasoning with a tablespoon such that you can cover all the chicken with a thin layer.</a:t>
            </a:r>
            <a:endParaRPr sz="1200"/>
          </a:p>
          <a:p>
            <a:pPr indent="-304800" lvl="0" marL="457200" rtl="0" algn="l">
              <a:spcBef>
                <a:spcPts val="0"/>
              </a:spcBef>
              <a:spcAft>
                <a:spcPts val="0"/>
              </a:spcAft>
              <a:buSzPts val="1200"/>
              <a:buAutoNum type="arabicPeriod"/>
            </a:pPr>
            <a:r>
              <a:rPr lang="es" sz="1200">
                <a:solidFill>
                  <a:schemeClr val="dk1"/>
                </a:solidFill>
              </a:rPr>
              <a:t>Sprinkle black pepper and oregano over chicken.</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Turn the pieces over and repeat.</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Use the soy sauce for salt taste and to thin out the seasoning</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Mix the ingredients with the chicken so that you can easily spread the mixed sauce over all of the sides of the chicken before and during cooking.</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Set grill or oven to about 400 degrees F</a:t>
            </a:r>
            <a:endParaRPr sz="1200">
              <a:solidFill>
                <a:schemeClr val="dk1"/>
              </a:solidFill>
            </a:endParaRPr>
          </a:p>
          <a:p>
            <a:pPr indent="-304800" lvl="0" marL="457200" rtl="0" algn="l">
              <a:spcBef>
                <a:spcPts val="500"/>
              </a:spcBef>
              <a:spcAft>
                <a:spcPts val="0"/>
              </a:spcAft>
              <a:buClr>
                <a:schemeClr val="dk1"/>
              </a:buClr>
              <a:buSzPts val="1200"/>
              <a:buAutoNum type="arabicPeriod"/>
            </a:pPr>
            <a:r>
              <a:rPr b="1" lang="es" sz="1200">
                <a:solidFill>
                  <a:schemeClr val="dk1"/>
                </a:solidFill>
                <a:latin typeface="Times New Roman"/>
                <a:ea typeface="Times New Roman"/>
                <a:cs typeface="Times New Roman"/>
                <a:sym typeface="Times New Roman"/>
              </a:rPr>
              <a:t> </a:t>
            </a:r>
            <a:r>
              <a:rPr lang="es" sz="1200">
                <a:solidFill>
                  <a:schemeClr val="dk1"/>
                </a:solidFill>
              </a:rPr>
              <a:t>Cook on grill for about 90 minutes, or if you use a oven it is only 75 minutes.</a:t>
            </a:r>
            <a:endParaRPr sz="1200">
              <a:solidFill>
                <a:schemeClr val="dk1"/>
              </a:solidFill>
            </a:endParaRPr>
          </a:p>
          <a:p>
            <a:pPr indent="-304800" lvl="0" marL="457200" rtl="0" algn="l">
              <a:spcBef>
                <a:spcPts val="500"/>
              </a:spcBef>
              <a:spcAft>
                <a:spcPts val="0"/>
              </a:spcAft>
              <a:buClr>
                <a:schemeClr val="dk1"/>
              </a:buClr>
              <a:buSzPts val="1200"/>
              <a:buAutoNum type="arabicPeriod"/>
            </a:pPr>
            <a:r>
              <a:rPr lang="es" sz="1200">
                <a:solidFill>
                  <a:schemeClr val="dk1"/>
                </a:solidFill>
              </a:rPr>
              <a:t>Turn the chicken so that both sides are brown or blackened, not charred or burnt.</a:t>
            </a:r>
            <a:endParaRPr sz="1200">
              <a:solidFill>
                <a:schemeClr val="dk1"/>
              </a:solidFill>
            </a:endParaRPr>
          </a:p>
          <a:p>
            <a:pPr indent="0" lvl="0" marL="457200" rtl="0" algn="l">
              <a:spcBef>
                <a:spcPts val="500"/>
              </a:spcBef>
              <a:spcAft>
                <a:spcPts val="0"/>
              </a:spcAft>
              <a:buNone/>
            </a:pPr>
            <a:r>
              <a:t/>
            </a:r>
            <a:endParaRPr sz="1200">
              <a:solidFill>
                <a:schemeClr val="dk1"/>
              </a:solidFill>
            </a:endParaRPr>
          </a:p>
          <a:p>
            <a:pPr indent="0" lvl="0" marL="457200" rtl="0" algn="l">
              <a:spcBef>
                <a:spcPts val="500"/>
              </a:spcBef>
              <a:spcAft>
                <a:spcPts val="0"/>
              </a:spcAft>
              <a:buNone/>
            </a:pPr>
            <a:r>
              <a:t/>
            </a:r>
            <a:endParaRPr>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u="none" cap="none" strike="noStrike">
              <a:solidFill>
                <a:srgbClr val="000000"/>
              </a:solidFill>
              <a:latin typeface="Open Sans"/>
              <a:ea typeface="Open Sans"/>
              <a:cs typeface="Open Sans"/>
              <a:sym typeface="Open Sans"/>
            </a:endParaRPr>
          </a:p>
        </p:txBody>
      </p:sp>
      <p:sp>
        <p:nvSpPr>
          <p:cNvPr id="575" name="Google Shape;575;p70">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7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CAULIFLOWER</a:t>
            </a:r>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My spotlight ingredients are fresh spices (oregano and black pepper) I chose these because they are very important to the recipe and the chicken would not be the same without it. The black pepper adds a spicy taste to the chicken along with the jerk if you decide to pick spicy. The Oregano adds a salty and savory taste along with the soy sauce. All together they blend into a delicious blend of herbs and spices and with the chicken, it’s the best thing ever!  </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581" name="Google Shape;581;p71"/>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Grilled jerk chicken originates from my family’s jamaican heritage. And with the many different variations of the recipe it could also be used in my dominican part of heritage. It is often used in family gatherings or, just in a simple dinner. It is one of my favorite foods! </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descr="Image result for grilled jerk chicken" id="582" name="Google Shape;582;p71"/>
          <p:cNvPicPr preferRelativeResize="0"/>
          <p:nvPr/>
        </p:nvPicPr>
        <p:blipFill>
          <a:blip r:embed="rId3">
            <a:alphaModFix/>
          </a:blip>
          <a:stretch>
            <a:fillRect/>
          </a:stretch>
        </p:blipFill>
        <p:spPr>
          <a:xfrm>
            <a:off x="4918725" y="1824675"/>
            <a:ext cx="3702925" cy="3160175"/>
          </a:xfrm>
          <a:prstGeom prst="rect">
            <a:avLst/>
          </a:prstGeom>
          <a:noFill/>
          <a:ln>
            <a:noFill/>
          </a:ln>
        </p:spPr>
      </p:pic>
      <p:pic>
        <p:nvPicPr>
          <p:cNvPr id="583" name="Google Shape;583;p71"/>
          <p:cNvPicPr preferRelativeResize="0"/>
          <p:nvPr/>
        </p:nvPicPr>
        <p:blipFill>
          <a:blip r:embed="rId4">
            <a:alphaModFix/>
          </a:blip>
          <a:stretch>
            <a:fillRect/>
          </a:stretch>
        </p:blipFill>
        <p:spPr>
          <a:xfrm>
            <a:off x="152400" y="152400"/>
            <a:ext cx="3934157" cy="2214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pic>
        <p:nvPicPr>
          <p:cNvPr id="588" name="Google Shape;588;p72"/>
          <p:cNvPicPr preferRelativeResize="0"/>
          <p:nvPr/>
        </p:nvPicPr>
        <p:blipFill rotWithShape="1">
          <a:blip r:embed="rId3">
            <a:alphaModFix/>
          </a:blip>
          <a:srcRect b="0" l="24864" r="24864" t="0"/>
          <a:stretch/>
        </p:blipFill>
        <p:spPr>
          <a:xfrm>
            <a:off x="0" y="0"/>
            <a:ext cx="2585700" cy="5143500"/>
          </a:xfrm>
          <a:prstGeom prst="rect">
            <a:avLst/>
          </a:prstGeom>
          <a:noFill/>
          <a:ln>
            <a:noFill/>
          </a:ln>
        </p:spPr>
      </p:pic>
      <p:sp>
        <p:nvSpPr>
          <p:cNvPr id="589" name="Google Shape;589;p72"/>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BCD0"/>
              </a:buClr>
              <a:buFont typeface="PT Sans"/>
              <a:buNone/>
            </a:pPr>
            <a:r>
              <a:rPr b="1" lang="es" sz="3100">
                <a:latin typeface="Open Sans"/>
                <a:ea typeface="Open Sans"/>
                <a:cs typeface="Open Sans"/>
                <a:sym typeface="Open Sans"/>
              </a:rPr>
              <a:t>SPAGHETTI AND MEATBALLS</a:t>
            </a:r>
            <a:endParaRPr sz="3100"/>
          </a:p>
        </p:txBody>
      </p:sp>
      <p:sp>
        <p:nvSpPr>
          <p:cNvPr id="590" name="Google Shape;590;p72"/>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Clr>
                <a:srgbClr val="000000"/>
              </a:buClr>
              <a:buSzPts val="1100"/>
              <a:buFont typeface="Open Sans"/>
              <a:buChar char="●"/>
            </a:pPr>
            <a:r>
              <a:rPr lang="es" sz="900"/>
              <a:t> box of spaghetti</a:t>
            </a:r>
            <a:endParaRPr sz="900"/>
          </a:p>
          <a:p>
            <a:pPr indent="-159849" lvl="0" marL="89999" marR="0" rtl="0" algn="l">
              <a:lnSpc>
                <a:spcPct val="100000"/>
              </a:lnSpc>
              <a:spcBef>
                <a:spcPts val="0"/>
              </a:spcBef>
              <a:spcAft>
                <a:spcPts val="0"/>
              </a:spcAft>
              <a:buClr>
                <a:srgbClr val="000000"/>
              </a:buClr>
              <a:buSzPts val="1100"/>
              <a:buFont typeface="Open Sans"/>
              <a:buChar char="●"/>
            </a:pPr>
            <a:r>
              <a:rPr lang="es" sz="900"/>
              <a:t>tomato sauce;</a:t>
            </a:r>
            <a:endParaRPr sz="900"/>
          </a:p>
          <a:p>
            <a:pPr indent="-159849" lvl="0" marL="89999" marR="0" rtl="0" algn="l">
              <a:lnSpc>
                <a:spcPct val="100000"/>
              </a:lnSpc>
              <a:spcBef>
                <a:spcPts val="0"/>
              </a:spcBef>
              <a:spcAft>
                <a:spcPts val="0"/>
              </a:spcAft>
              <a:buClr>
                <a:srgbClr val="000000"/>
              </a:buClr>
              <a:buSzPts val="1100"/>
              <a:buFont typeface="Open Sans"/>
              <a:buChar char="●"/>
            </a:pPr>
            <a:r>
              <a:rPr lang="es" sz="1200"/>
              <a:t>chopped onions;</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91" name="Google Shape;591;p72"/>
          <p:cNvSpPr txBox="1"/>
          <p:nvPr/>
        </p:nvSpPr>
        <p:spPr>
          <a:xfrm>
            <a:off x="2951700" y="5933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Ryan Burgos</a:t>
            </a:r>
            <a:endParaRPr sz="600"/>
          </a:p>
        </p:txBody>
      </p:sp>
      <p:sp>
        <p:nvSpPr>
          <p:cNvPr id="592" name="Google Shape;592;p72"/>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593" name="Google Shape;593;p72"/>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 people</a:t>
            </a:r>
            <a:endParaRPr i="1" sz="600"/>
          </a:p>
        </p:txBody>
      </p:sp>
      <p:sp>
        <p:nvSpPr>
          <p:cNvPr id="594" name="Google Shape;594;p72"/>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Put oil, green peppers, and onions all into a saute pan until brown.</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Add tomato sauce into the pan.</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Bring to a simmer for 1 hour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Bring a pot of water to a boil and add spaghetti. Cook for 15-17 minutes and drain.</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Add all seasonings, egg, and breadcrumbs to the chopped meat and form  meatballs.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Brown the meatballs in pan with oil.</a:t>
            </a:r>
            <a:endParaRPr sz="900"/>
          </a:p>
        </p:txBody>
      </p:sp>
      <p:sp>
        <p:nvSpPr>
          <p:cNvPr id="595" name="Google Shape;595;p72"/>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Font typeface="Open Sans"/>
              <a:buChar char="●"/>
            </a:pPr>
            <a:r>
              <a:rPr lang="es" sz="1000"/>
              <a:t>basil</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000"/>
              <a:t>italian seasoning</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300"/>
              <a:t>chopped meat</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96" name="Google Shape;596;p72"/>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Font typeface="Open Sans"/>
              <a:buChar char="●"/>
            </a:pPr>
            <a:r>
              <a:rPr lang="es" sz="1000"/>
              <a:t>chopped green peppers</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000"/>
              <a:t>one egg</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300"/>
              <a:t>bread crumbs,oil</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97" name="Google Shape;597;p72">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sp>
        <p:nvSpPr>
          <p:cNvPr id="602" name="Google Shape;602;p73"/>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Basil</a:t>
            </a:r>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a:t>
            </a:r>
            <a:r>
              <a:rPr lang="es" sz="1800">
                <a:solidFill>
                  <a:schemeClr val="dk1"/>
                </a:solidFill>
                <a:latin typeface="Times New Roman"/>
                <a:ea typeface="Times New Roman"/>
                <a:cs typeface="Times New Roman"/>
                <a:sym typeface="Times New Roman"/>
              </a:rPr>
              <a:t>The spotlight ingredient in spaghetti and meatballs is Basil.  The leaf in Basil adds sweet flavor in the spaghetti to make you have a great taste in your mouth. It Basil takes 14 days for it to be harvest. It is healthy because it provides you with vitamin k.</a:t>
            </a:r>
            <a:endParaRPr sz="1800"/>
          </a:p>
        </p:txBody>
      </p:sp>
      <p:sp>
        <p:nvSpPr>
          <p:cNvPr id="603" name="Google Shape;603;p73"/>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Spaghetti and Meatballs is special to me and my family because that is my favorite meal that my dad makes. This recipe is important to me because when I lost a championship game in basketball I was so upset. So then my dad made spaghetti and meatballs then was happy again. Also when I won MVP ( Most Valuable Player) in a basketball camp and league he made me it and I felt proud.</a:t>
            </a:r>
            <a:endParaRPr/>
          </a:p>
        </p:txBody>
      </p:sp>
      <p:pic>
        <p:nvPicPr>
          <p:cNvPr id="604" name="Google Shape;604;p73"/>
          <p:cNvPicPr preferRelativeResize="0"/>
          <p:nvPr/>
        </p:nvPicPr>
        <p:blipFill rotWithShape="1">
          <a:blip r:embed="rId3">
            <a:alphaModFix/>
          </a:blip>
          <a:srcRect b="13635" l="0" r="0" t="13642"/>
          <a:stretch/>
        </p:blipFill>
        <p:spPr>
          <a:xfrm>
            <a:off x="126250" y="97525"/>
            <a:ext cx="4359600" cy="2395200"/>
          </a:xfrm>
          <a:prstGeom prst="rect">
            <a:avLst/>
          </a:prstGeom>
          <a:noFill/>
          <a:ln>
            <a:noFill/>
          </a:ln>
        </p:spPr>
      </p:pic>
      <p:pic>
        <p:nvPicPr>
          <p:cNvPr id="605" name="Google Shape;605;p73"/>
          <p:cNvPicPr preferRelativeResize="0"/>
          <p:nvPr/>
        </p:nvPicPr>
        <p:blipFill rotWithShape="1">
          <a:blip r:embed="rId4">
            <a:alphaModFix/>
          </a:blip>
          <a:srcRect b="14018" l="0" r="0" t="14018"/>
          <a:stretch/>
        </p:blipFill>
        <p:spPr>
          <a:xfrm>
            <a:off x="4619450" y="2655200"/>
            <a:ext cx="4437900" cy="2395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9"/>
          <p:cNvSpPr txBox="1"/>
          <p:nvPr/>
        </p:nvSpPr>
        <p:spPr>
          <a:xfrm>
            <a:off x="136500" y="24927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PUMPKIN</a:t>
            </a:r>
            <a:endParaRPr b="1"/>
          </a:p>
          <a:p>
            <a:pPr indent="0" lvl="0" marL="0" rtl="0" algn="l">
              <a:lnSpc>
                <a:spcPct val="150000"/>
              </a:lnSpc>
              <a:spcBef>
                <a:spcPts val="0"/>
              </a:spcBef>
              <a:spcAft>
                <a:spcPts val="0"/>
              </a:spcAft>
              <a:buClr>
                <a:schemeClr val="dk1"/>
              </a:buClr>
              <a:buSzPts val="1100"/>
              <a:buFont typeface="Arial"/>
              <a:buNone/>
            </a:pPr>
            <a:r>
              <a:rPr lang="es">
                <a:solidFill>
                  <a:schemeClr val="dk1"/>
                </a:solidFill>
              </a:rPr>
              <a:t>Pumpkin is the spotlight ingredient in my recipe. Pumpkin is a fruit with a stem and a gooey inside. Pumpkin has a sour taste, it’s the seeds that you roste to a crisp, and save the pumpkin for the pie. And if you want to, you could put the roasted seeds on the pie. After flowering, a pumpkin is ready to be picked at around 40-55 days.</a:t>
            </a:r>
            <a:endParaRPr b="1">
              <a:solidFill>
                <a:schemeClr val="dk1"/>
              </a:solidFill>
            </a:endParaRPr>
          </a:p>
          <a:p>
            <a:pPr indent="0" lvl="0" marL="0" marR="0" rtl="0" algn="l">
              <a:lnSpc>
                <a:spcPct val="150000"/>
              </a:lnSpc>
              <a:spcBef>
                <a:spcPts val="600"/>
              </a:spcBef>
              <a:spcAft>
                <a:spcPts val="0"/>
              </a:spcAft>
              <a:buClr>
                <a:srgbClr val="000000"/>
              </a:buClr>
              <a:buFont typeface="PT Sans"/>
              <a:buNone/>
            </a:pPr>
            <a:r>
              <a:t/>
            </a:r>
            <a:endParaRPr sz="1100"/>
          </a:p>
        </p:txBody>
      </p:sp>
      <p:sp>
        <p:nvSpPr>
          <p:cNvPr id="132" name="Google Shape;132;p2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lnSpc>
                <a:spcPct val="150000"/>
              </a:lnSpc>
              <a:spcBef>
                <a:spcPts val="0"/>
              </a:spcBef>
              <a:spcAft>
                <a:spcPts val="0"/>
              </a:spcAft>
              <a:buClr>
                <a:schemeClr val="dk1"/>
              </a:buClr>
              <a:buSzPts val="1100"/>
              <a:buFont typeface="Arial"/>
              <a:buNone/>
            </a:pPr>
            <a:r>
              <a:rPr lang="es">
                <a:solidFill>
                  <a:schemeClr val="dk1"/>
                </a:solidFill>
              </a:rPr>
              <a:t>Pumpkin pie delight originates from my great grandma. She made the recipe when my grandma was little. My great grandma’s pumpkin pie is my favorite dessert ever. Enjoy the pumpkin pie everyone.</a:t>
            </a:r>
            <a:endParaRPr/>
          </a:p>
        </p:txBody>
      </p:sp>
      <p:pic>
        <p:nvPicPr>
          <p:cNvPr id="133" name="Google Shape;133;p29"/>
          <p:cNvPicPr preferRelativeResize="0"/>
          <p:nvPr/>
        </p:nvPicPr>
        <p:blipFill rotWithShape="1">
          <a:blip r:embed="rId3">
            <a:alphaModFix/>
          </a:blip>
          <a:srcRect b="3134" l="0" r="0" t="10045"/>
          <a:stretch/>
        </p:blipFill>
        <p:spPr>
          <a:xfrm>
            <a:off x="0" y="-62750"/>
            <a:ext cx="4496100" cy="2602226"/>
          </a:xfrm>
          <a:prstGeom prst="rect">
            <a:avLst/>
          </a:prstGeom>
          <a:noFill/>
          <a:ln>
            <a:noFill/>
          </a:ln>
        </p:spPr>
      </p:pic>
      <p:pic>
        <p:nvPicPr>
          <p:cNvPr descr="Image result for pumpkin pie" id="134" name="Google Shape;134;p29"/>
          <p:cNvPicPr preferRelativeResize="0"/>
          <p:nvPr/>
        </p:nvPicPr>
        <p:blipFill rotWithShape="1">
          <a:blip r:embed="rId4">
            <a:alphaModFix/>
          </a:blip>
          <a:srcRect b="0" l="0" r="0" t="0"/>
          <a:stretch/>
        </p:blipFill>
        <p:spPr>
          <a:xfrm>
            <a:off x="4647900" y="2195200"/>
            <a:ext cx="4496100" cy="29483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pic>
        <p:nvPicPr>
          <p:cNvPr id="610" name="Google Shape;610;p74"/>
          <p:cNvPicPr preferRelativeResize="0"/>
          <p:nvPr/>
        </p:nvPicPr>
        <p:blipFill rotWithShape="1">
          <a:blip r:embed="rId3">
            <a:alphaModFix/>
          </a:blip>
          <a:srcRect b="0" l="28982" r="28978" t="0"/>
          <a:stretch/>
        </p:blipFill>
        <p:spPr>
          <a:xfrm>
            <a:off x="0" y="0"/>
            <a:ext cx="2585700" cy="5143500"/>
          </a:xfrm>
          <a:prstGeom prst="rect">
            <a:avLst/>
          </a:prstGeom>
          <a:noFill/>
          <a:ln>
            <a:noFill/>
          </a:ln>
        </p:spPr>
      </p:pic>
      <p:sp>
        <p:nvSpPr>
          <p:cNvPr id="611" name="Google Shape;611;p74"/>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Dumplings</a:t>
            </a:r>
            <a:endParaRPr sz="800"/>
          </a:p>
        </p:txBody>
      </p:sp>
      <p:sp>
        <p:nvSpPr>
          <p:cNvPr id="612" name="Google Shape;612;p74"/>
          <p:cNvSpPr txBox="1"/>
          <p:nvPr/>
        </p:nvSpPr>
        <p:spPr>
          <a:xfrm>
            <a:off x="2667150" y="1205050"/>
            <a:ext cx="1952100" cy="182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78899" lvl="0" marL="89999" marR="0" rtl="0" algn="l">
              <a:lnSpc>
                <a:spcPct val="100000"/>
              </a:lnSpc>
              <a:spcBef>
                <a:spcPts val="0"/>
              </a:spcBef>
              <a:spcAft>
                <a:spcPts val="0"/>
              </a:spcAft>
              <a:buSzPts val="1400"/>
              <a:buFont typeface="Open Sans"/>
              <a:buChar char="●"/>
            </a:pPr>
            <a:r>
              <a:rPr lang="es"/>
              <a:t>½ cup of soy sauce </a:t>
            </a:r>
            <a:endParaRPr/>
          </a:p>
          <a:p>
            <a:pPr indent="-178899" lvl="0" marL="89999" marR="0" rtl="0" algn="l">
              <a:lnSpc>
                <a:spcPct val="100000"/>
              </a:lnSpc>
              <a:spcBef>
                <a:spcPts val="0"/>
              </a:spcBef>
              <a:spcAft>
                <a:spcPts val="0"/>
              </a:spcAft>
              <a:buSzPts val="1400"/>
              <a:buFont typeface="Open Sans"/>
              <a:buChar char="●"/>
            </a:pPr>
            <a:r>
              <a:rPr lang="es"/>
              <a:t>1 tablespoon season rice vinegar</a:t>
            </a:r>
            <a:endParaRPr/>
          </a:p>
          <a:p>
            <a:pPr indent="-178899" lvl="0" marL="89999" marR="0" rtl="0" algn="l">
              <a:lnSpc>
                <a:spcPct val="100000"/>
              </a:lnSpc>
              <a:spcBef>
                <a:spcPts val="0"/>
              </a:spcBef>
              <a:spcAft>
                <a:spcPts val="0"/>
              </a:spcAft>
              <a:buSzPts val="1400"/>
              <a:buFont typeface="Open Sans"/>
              <a:buChar char="●"/>
            </a:pPr>
            <a:r>
              <a:rPr lang="es"/>
              <a:t> 1 tablespoon finely chopped chinese chives</a:t>
            </a:r>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13" name="Google Shape;613;p74"/>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Fiona Xu</a:t>
            </a:r>
            <a:endParaRPr sz="600"/>
          </a:p>
        </p:txBody>
      </p:sp>
      <p:sp>
        <p:nvSpPr>
          <p:cNvPr id="614" name="Google Shape;614;p74"/>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615" name="Google Shape;615;p74"/>
          <p:cNvSpPr txBox="1"/>
          <p:nvPr/>
        </p:nvSpPr>
        <p:spPr>
          <a:xfrm>
            <a:off x="6572550" y="769150"/>
            <a:ext cx="2025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About 50 dumplings // 6-10 people</a:t>
            </a:r>
            <a:endParaRPr i="1" sz="600"/>
          </a:p>
        </p:txBody>
      </p:sp>
      <p:sp>
        <p:nvSpPr>
          <p:cNvPr id="616" name="Google Shape;616;p74"/>
          <p:cNvSpPr txBox="1"/>
          <p:nvPr/>
        </p:nvSpPr>
        <p:spPr>
          <a:xfrm>
            <a:off x="2585700" y="2955600"/>
            <a:ext cx="6320100" cy="208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17500" lvl="0" marL="457200" marR="0" rtl="0" algn="l">
              <a:lnSpc>
                <a:spcPct val="100000"/>
              </a:lnSpc>
              <a:spcBef>
                <a:spcPts val="0"/>
              </a:spcBef>
              <a:spcAft>
                <a:spcPts val="0"/>
              </a:spcAft>
              <a:buClr>
                <a:srgbClr val="000000"/>
              </a:buClr>
              <a:buSzPts val="1400"/>
              <a:buFont typeface="Open Sans"/>
              <a:buAutoNum type="arabicPeriod"/>
            </a:pPr>
            <a:r>
              <a:rPr lang="es"/>
              <a:t>Combine ½ soy sauce, rice vinegar, 1 tablespoon of chives, sesame seeds, and chile sauce in a small bowl. </a:t>
            </a:r>
            <a:endParaRPr/>
          </a:p>
          <a:p>
            <a:pPr indent="-317500" lvl="0" marL="457200" marR="0" rtl="0" algn="l">
              <a:lnSpc>
                <a:spcPct val="100000"/>
              </a:lnSpc>
              <a:spcBef>
                <a:spcPts val="0"/>
              </a:spcBef>
              <a:spcAft>
                <a:spcPts val="0"/>
              </a:spcAft>
              <a:buClr>
                <a:srgbClr val="000000"/>
              </a:buClr>
              <a:buSzPts val="1400"/>
              <a:buFont typeface="Open Sans"/>
              <a:buAutoNum type="arabicPeriod"/>
            </a:pPr>
            <a:r>
              <a:rPr lang="es"/>
              <a:t>Mix pork, garlic, egg, 2 tablespoons of chives, soy sauce, sesame oil, and ginger in a large bowl until thoroughly combined.</a:t>
            </a:r>
            <a:endParaRPr/>
          </a:p>
          <a:p>
            <a:pPr indent="-317500" lvl="0" marL="457200" marR="0" rtl="0" algn="l">
              <a:lnSpc>
                <a:spcPct val="100000"/>
              </a:lnSpc>
              <a:spcBef>
                <a:spcPts val="0"/>
              </a:spcBef>
              <a:spcAft>
                <a:spcPts val="0"/>
              </a:spcAft>
              <a:buClr>
                <a:srgbClr val="000000"/>
              </a:buClr>
              <a:buSzPts val="1400"/>
              <a:buFont typeface="Open Sans"/>
              <a:buAutoNum type="arabicPeriod"/>
            </a:pPr>
            <a:r>
              <a:rPr lang="es"/>
              <a:t>Heat 1-2 tablespoons vegetable oil in a large skillet over medium high heat.</a:t>
            </a:r>
            <a:endParaRPr/>
          </a:p>
          <a:p>
            <a:pPr indent="0" lvl="0" marL="0" marR="0" rtl="0" algn="l">
              <a:lnSpc>
                <a:spcPct val="100000"/>
              </a:lnSpc>
              <a:spcBef>
                <a:spcPts val="600"/>
              </a:spcBef>
              <a:spcAft>
                <a:spcPts val="0"/>
              </a:spcAft>
              <a:buClr>
                <a:srgbClr val="000000"/>
              </a:buClr>
              <a:buFont typeface="Arial"/>
              <a:buNone/>
            </a:pPr>
            <a:r>
              <a:t/>
            </a:r>
            <a:endParaRPr b="0" i="0" u="none" cap="none" strike="noStrike">
              <a:solidFill>
                <a:srgbClr val="000000"/>
              </a:solidFill>
              <a:latin typeface="Open Sans"/>
              <a:ea typeface="Open Sans"/>
              <a:cs typeface="Open Sans"/>
              <a:sym typeface="Open Sans"/>
            </a:endParaRPr>
          </a:p>
        </p:txBody>
      </p:sp>
      <p:sp>
        <p:nvSpPr>
          <p:cNvPr id="617" name="Google Shape;617;p74"/>
          <p:cNvSpPr txBox="1"/>
          <p:nvPr/>
        </p:nvSpPr>
        <p:spPr>
          <a:xfrm>
            <a:off x="4619250"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s">
                <a:solidFill>
                  <a:schemeClr val="dk1"/>
                </a:solidFill>
              </a:rPr>
              <a:t>1 teaspoon sesame seeds</a:t>
            </a:r>
            <a:endParaRPr>
              <a:solidFill>
                <a:schemeClr val="dk1"/>
              </a:solidFill>
            </a:endParaRPr>
          </a:p>
          <a:p>
            <a:pPr indent="-317500" lvl="0" marL="457200" rtl="0" algn="l">
              <a:spcBef>
                <a:spcPts val="0"/>
              </a:spcBef>
              <a:spcAft>
                <a:spcPts val="0"/>
              </a:spcAft>
              <a:buClr>
                <a:schemeClr val="dk1"/>
              </a:buClr>
              <a:buSzPts val="1400"/>
              <a:buFont typeface="Open Sans"/>
              <a:buChar char="●"/>
            </a:pPr>
            <a:r>
              <a:rPr lang="es">
                <a:solidFill>
                  <a:schemeClr val="dk1"/>
                </a:solidFill>
              </a:rPr>
              <a:t>1 teaspoon chile garlic sauce</a:t>
            </a:r>
            <a:endParaRPr>
              <a:solidFill>
                <a:schemeClr val="dk1"/>
              </a:solidFill>
            </a:endParaRPr>
          </a:p>
          <a:p>
            <a:pPr indent="-317500" lvl="0" marL="457200" rtl="0" algn="l">
              <a:spcBef>
                <a:spcPts val="0"/>
              </a:spcBef>
              <a:spcAft>
                <a:spcPts val="0"/>
              </a:spcAft>
              <a:buClr>
                <a:schemeClr val="dk1"/>
              </a:buClr>
              <a:buSzPts val="1400"/>
              <a:buFont typeface="Open Sans"/>
              <a:buChar char="●"/>
            </a:pPr>
            <a:r>
              <a:rPr lang="es">
                <a:solidFill>
                  <a:schemeClr val="dk1"/>
                </a:solidFill>
              </a:rPr>
              <a:t>1 pound ground pork</a:t>
            </a:r>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18" name="Google Shape;618;p74"/>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78899" lvl="0" marL="89999" marR="0" rtl="0" algn="l">
              <a:lnSpc>
                <a:spcPct val="100000"/>
              </a:lnSpc>
              <a:spcBef>
                <a:spcPts val="0"/>
              </a:spcBef>
              <a:spcAft>
                <a:spcPts val="0"/>
              </a:spcAft>
              <a:buSzPts val="1400"/>
              <a:buFont typeface="Open Sans"/>
              <a:buChar char="●"/>
            </a:pPr>
            <a:r>
              <a:rPr lang="es"/>
              <a:t>3 cloves garlic, minced</a:t>
            </a:r>
            <a:endParaRPr/>
          </a:p>
          <a:p>
            <a:pPr indent="-178899" lvl="0" marL="89999" marR="0" rtl="0" algn="l">
              <a:lnSpc>
                <a:spcPct val="100000"/>
              </a:lnSpc>
              <a:spcBef>
                <a:spcPts val="0"/>
              </a:spcBef>
              <a:spcAft>
                <a:spcPts val="0"/>
              </a:spcAft>
              <a:buSzPts val="1400"/>
              <a:buFont typeface="Open Sans"/>
              <a:buChar char="●"/>
            </a:pPr>
            <a:r>
              <a:rPr lang="es"/>
              <a:t>1 egg, </a:t>
            </a:r>
            <a:r>
              <a:rPr lang="es"/>
              <a:t>beated</a:t>
            </a:r>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19" name="Google Shape;619;p74">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75"/>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r>
              <a:rPr lang="es" sz="1100">
                <a:solidFill>
                  <a:schemeClr val="dk1"/>
                </a:solidFill>
                <a:latin typeface="Open Sans"/>
                <a:ea typeface="Open Sans"/>
                <a:cs typeface="Open Sans"/>
                <a:sym typeface="Open Sans"/>
              </a:rPr>
              <a:t> </a:t>
            </a:r>
            <a:endParaRPr sz="1100">
              <a:solidFill>
                <a:schemeClr val="dk1"/>
              </a:solidFill>
              <a:latin typeface="Open Sans"/>
              <a:ea typeface="Open Sans"/>
              <a:cs typeface="Open Sans"/>
              <a:sym typeface="Open Sans"/>
            </a:endParaRPr>
          </a:p>
          <a:p>
            <a:pPr indent="0" lvl="0" marL="0" rtl="0" algn="l">
              <a:spcBef>
                <a:spcPts val="600"/>
              </a:spcBef>
              <a:spcAft>
                <a:spcPts val="0"/>
              </a:spcAft>
              <a:buClr>
                <a:schemeClr val="dk1"/>
              </a:buClr>
              <a:buSzPts val="1100"/>
              <a:buFont typeface="Arial"/>
              <a:buNone/>
            </a:pPr>
            <a:r>
              <a:rPr lang="es">
                <a:solidFill>
                  <a:schemeClr val="dk1"/>
                </a:solidFill>
              </a:rPr>
              <a:t>According to Chinese tradition, we eat dumplings during Chinese New Year. Dumplings symbolizes family reunion, family harmony, and good luck. Dumplings are from China. In my opinion, the pork part makes it taste delicious. Also in my opinion, the skin part also makes it taste delicious.</a:t>
            </a:r>
            <a:endParaRPr>
              <a:solidFill>
                <a:schemeClr val="dk1"/>
              </a:solidFill>
            </a:endParaRPr>
          </a:p>
          <a:p>
            <a:pPr indent="0" lvl="0" marL="0" rtl="0" algn="l">
              <a:spcBef>
                <a:spcPts val="600"/>
              </a:spcBef>
              <a:spcAft>
                <a:spcPts val="0"/>
              </a:spcAft>
              <a:buClr>
                <a:schemeClr val="dk1"/>
              </a:buClr>
              <a:buSzPts val="1100"/>
              <a:buFont typeface="Arial"/>
              <a:buNone/>
            </a:pPr>
            <a:r>
              <a:t/>
            </a:r>
            <a:endParaRPr sz="1100">
              <a:solidFill>
                <a:schemeClr val="dk1"/>
              </a:solidFill>
            </a:endParaRPr>
          </a:p>
          <a:p>
            <a:pPr indent="0" lvl="0" marL="0" rtl="0" algn="l">
              <a:spcBef>
                <a:spcPts val="600"/>
              </a:spcBef>
              <a:spcAft>
                <a:spcPts val="0"/>
              </a:spcAft>
              <a:buClr>
                <a:schemeClr val="dk1"/>
              </a:buClr>
              <a:buFont typeface="PT Sans"/>
              <a:buNone/>
            </a:pPr>
            <a:r>
              <a:t/>
            </a:r>
            <a:endParaRPr sz="11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a:p>
        </p:txBody>
      </p:sp>
      <p:sp>
        <p:nvSpPr>
          <p:cNvPr id="625" name="Google Shape;625;p75"/>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CAULIFLOWER</a:t>
            </a:r>
            <a:endParaRPr/>
          </a:p>
          <a:p>
            <a:pPr indent="0" lvl="0" marL="0" rtl="0" algn="l">
              <a:spcBef>
                <a:spcPts val="0"/>
              </a:spcBef>
              <a:spcAft>
                <a:spcPts val="0"/>
              </a:spcAft>
              <a:buClr>
                <a:schemeClr val="dk1"/>
              </a:buClr>
              <a:buSzPts val="1100"/>
              <a:buFont typeface="Arial"/>
              <a:buNone/>
            </a:pPr>
            <a:r>
              <a:rPr lang="es">
                <a:solidFill>
                  <a:schemeClr val="dk1"/>
                </a:solidFill>
              </a:rPr>
              <a:t>Chinese chives is my spotlight ingredient. The parts of the chinese chives that are edible to eat are the long stalks which are great in salads or other dishes and the part of the plant it is the stem part</a:t>
            </a:r>
            <a:r>
              <a:rPr lang="es">
                <a:solidFill>
                  <a:srgbClr val="222222"/>
                </a:solidFill>
                <a:highlight>
                  <a:srgbClr val="FFFFFF"/>
                </a:highlight>
              </a:rPr>
              <a:t>. </a:t>
            </a:r>
            <a:r>
              <a:rPr lang="es">
                <a:solidFill>
                  <a:schemeClr val="dk1"/>
                </a:solidFill>
              </a:rPr>
              <a:t>Chives tastes like garlic flavored. It takes 75 to 90 days to harvest.</a:t>
            </a:r>
            <a:r>
              <a:rPr lang="es">
                <a:solidFill>
                  <a:srgbClr val="222222"/>
                </a:solidFill>
                <a:highlight>
                  <a:srgbClr val="FFFFFF"/>
                </a:highlight>
              </a:rPr>
              <a:t> It helps us by boosting our eyesight or vision.</a:t>
            </a:r>
            <a:endParaRPr/>
          </a:p>
        </p:txBody>
      </p:sp>
      <p:pic>
        <p:nvPicPr>
          <p:cNvPr id="626" name="Google Shape;626;p75"/>
          <p:cNvPicPr preferRelativeResize="0"/>
          <p:nvPr/>
        </p:nvPicPr>
        <p:blipFill rotWithShape="1">
          <a:blip r:embed="rId3">
            <a:alphaModFix/>
          </a:blip>
          <a:srcRect b="9916" l="0" r="0" t="9916"/>
          <a:stretch/>
        </p:blipFill>
        <p:spPr>
          <a:xfrm>
            <a:off x="815725" y="97525"/>
            <a:ext cx="3670200" cy="2395200"/>
          </a:xfrm>
          <a:prstGeom prst="rect">
            <a:avLst/>
          </a:prstGeom>
          <a:noFill/>
          <a:ln>
            <a:noFill/>
          </a:ln>
        </p:spPr>
      </p:pic>
      <p:pic>
        <p:nvPicPr>
          <p:cNvPr id="627" name="Google Shape;627;p75"/>
          <p:cNvPicPr preferRelativeResize="0"/>
          <p:nvPr/>
        </p:nvPicPr>
        <p:blipFill rotWithShape="1">
          <a:blip r:embed="rId4">
            <a:alphaModFix/>
          </a:blip>
          <a:srcRect b="9495" l="0" r="0" t="9487"/>
          <a:stretch/>
        </p:blipFill>
        <p:spPr>
          <a:xfrm>
            <a:off x="4619450" y="2655200"/>
            <a:ext cx="4437900" cy="2395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76"/>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8450" lvl="0" marL="457200" marR="0" rtl="0" algn="l">
              <a:lnSpc>
                <a:spcPct val="100000"/>
              </a:lnSpc>
              <a:spcBef>
                <a:spcPts val="0"/>
              </a:spcBef>
              <a:spcAft>
                <a:spcPts val="0"/>
              </a:spcAft>
              <a:buClr>
                <a:srgbClr val="000000"/>
              </a:buClr>
              <a:buSzPts val="1100"/>
              <a:buFont typeface="Open Sans"/>
              <a:buChar char="1"/>
            </a:pPr>
            <a:r>
              <a:rPr lang="es" sz="900"/>
              <a:t>Boil penne for 15 minutes in a medium pot or until soft. </a:t>
            </a:r>
            <a:endParaRPr sz="900"/>
          </a:p>
          <a:p>
            <a:pPr indent="0" lvl="0" marL="457200" marR="0" rtl="0" algn="l">
              <a:lnSpc>
                <a:spcPct val="100000"/>
              </a:lnSpc>
              <a:spcBef>
                <a:spcPts val="0"/>
              </a:spcBef>
              <a:spcAft>
                <a:spcPts val="0"/>
              </a:spcAft>
              <a:buNone/>
            </a:pPr>
            <a:r>
              <a:t/>
            </a:r>
            <a:endParaRPr sz="900"/>
          </a:p>
          <a:p>
            <a:pPr indent="-298450" lvl="0" marL="457200" marR="0" rtl="0" algn="l">
              <a:lnSpc>
                <a:spcPct val="100000"/>
              </a:lnSpc>
              <a:spcBef>
                <a:spcPts val="0"/>
              </a:spcBef>
              <a:spcAft>
                <a:spcPts val="0"/>
              </a:spcAft>
              <a:buClr>
                <a:srgbClr val="000000"/>
              </a:buClr>
              <a:buSzPts val="1100"/>
              <a:buFont typeface="Open Sans"/>
              <a:buChar char="2"/>
            </a:pPr>
            <a:r>
              <a:rPr lang="es" sz="900"/>
              <a:t>Chop 2 large tomatoes into a large bowl.  Sprinkle 1 teaspoon of salt over tomatoes and mix. Place a plate over a bowl and let salted tomatoes stand for 5 minutes.</a:t>
            </a:r>
            <a:endParaRPr sz="900"/>
          </a:p>
          <a:p>
            <a:pPr indent="-298450" lvl="0" marL="457200" marR="0" rtl="0" algn="l">
              <a:lnSpc>
                <a:spcPct val="100000"/>
              </a:lnSpc>
              <a:spcBef>
                <a:spcPts val="0"/>
              </a:spcBef>
              <a:spcAft>
                <a:spcPts val="0"/>
              </a:spcAft>
              <a:buSzPts val="1100"/>
              <a:buFont typeface="Open Sans"/>
              <a:buChar char="3"/>
            </a:pPr>
            <a:r>
              <a:rPr lang="es" sz="900"/>
              <a:t>Take 12 large basil leaves and rip each in half. After 5 minutes add basil leaves, one-third cup of olive oil and mozzarella (cut like this)                                     to the tomatoes.</a:t>
            </a:r>
            <a:endParaRPr sz="9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sz="1200"/>
          </a:p>
          <a:p>
            <a:pPr indent="0" lvl="0" marL="457200" marR="0" rtl="0" algn="l">
              <a:lnSpc>
                <a:spcPct val="100000"/>
              </a:lnSpc>
              <a:spcBef>
                <a:spcPts val="600"/>
              </a:spcBef>
              <a:spcAft>
                <a:spcPts val="0"/>
              </a:spcAft>
              <a:buNone/>
            </a:pPr>
            <a:r>
              <a:t/>
            </a:r>
            <a:endParaRPr sz="1200"/>
          </a:p>
          <a:p>
            <a:pPr indent="-304800" lvl="0" marL="457200" rtl="0" algn="l">
              <a:spcBef>
                <a:spcPts val="600"/>
              </a:spcBef>
              <a:spcAft>
                <a:spcPts val="0"/>
              </a:spcAft>
              <a:buClr>
                <a:schemeClr val="dk1"/>
              </a:buClr>
              <a:buSzPts val="1200"/>
              <a:buChar char="4"/>
            </a:pPr>
            <a:r>
              <a:rPr lang="es" sz="1200">
                <a:solidFill>
                  <a:schemeClr val="dk1"/>
                </a:solidFill>
              </a:rPr>
              <a:t>Drain pasta and put back in the pot, mixed with 1 tablespoon of oil to keep pasta                                             from sticking together. Serve pasta onto individual plates and spoon tomato mixture over it. Sprinkle parmesan CHEEZY CHEEZ as garnish.</a:t>
            </a:r>
            <a:endParaRPr sz="1200">
              <a:solidFill>
                <a:schemeClr val="dk1"/>
              </a:solidFill>
            </a:endParaRPr>
          </a:p>
          <a:p>
            <a:pPr indent="0" lvl="0" marL="457200" marR="0" rtl="0" algn="l">
              <a:lnSpc>
                <a:spcPct val="100000"/>
              </a:lnSpc>
              <a:spcBef>
                <a:spcPts val="600"/>
              </a:spcBef>
              <a:spcAft>
                <a:spcPts val="0"/>
              </a:spcAft>
              <a:buNone/>
            </a:pPr>
            <a:r>
              <a:t/>
            </a:r>
            <a:endParaRPr sz="1200"/>
          </a:p>
          <a:p>
            <a:pPr indent="0" lvl="0" marL="0" marR="0" rtl="0" algn="l">
              <a:lnSpc>
                <a:spcPct val="100000"/>
              </a:lnSpc>
              <a:spcBef>
                <a:spcPts val="600"/>
              </a:spcBef>
              <a:spcAft>
                <a:spcPts val="0"/>
              </a:spcAft>
              <a:buClr>
                <a:srgbClr val="000000"/>
              </a:buClr>
              <a:buFont typeface="Arial"/>
              <a:buNone/>
            </a:pPr>
            <a:r>
              <a:rPr lang="es" sz="1600">
                <a:latin typeface="Open Sans"/>
                <a:ea typeface="Open Sans"/>
                <a:cs typeface="Open Sans"/>
                <a:sym typeface="Open Sans"/>
              </a:rPr>
              <a:t>   </a:t>
            </a:r>
            <a:endParaRPr b="0" i="0" sz="1600" u="none" cap="none" strike="noStrike">
              <a:solidFill>
                <a:srgbClr val="000000"/>
              </a:solidFill>
              <a:latin typeface="Open Sans"/>
              <a:ea typeface="Open Sans"/>
              <a:cs typeface="Open Sans"/>
              <a:sym typeface="Open Sans"/>
            </a:endParaRPr>
          </a:p>
        </p:txBody>
      </p:sp>
      <p:pic>
        <p:nvPicPr>
          <p:cNvPr id="633" name="Google Shape;633;p76"/>
          <p:cNvPicPr preferRelativeResize="0"/>
          <p:nvPr/>
        </p:nvPicPr>
        <p:blipFill rotWithShape="1">
          <a:blip r:embed="rId3">
            <a:alphaModFix/>
          </a:blip>
          <a:srcRect b="-4689" l="0" r="0" t="4690"/>
          <a:stretch/>
        </p:blipFill>
        <p:spPr>
          <a:xfrm>
            <a:off x="4461450" y="3505250"/>
            <a:ext cx="1113700" cy="778175"/>
          </a:xfrm>
          <a:prstGeom prst="rect">
            <a:avLst/>
          </a:prstGeom>
          <a:noFill/>
          <a:ln>
            <a:noFill/>
          </a:ln>
        </p:spPr>
      </p:pic>
      <p:pic>
        <p:nvPicPr>
          <p:cNvPr id="634" name="Google Shape;634;p76"/>
          <p:cNvPicPr preferRelativeResize="0"/>
          <p:nvPr/>
        </p:nvPicPr>
        <p:blipFill rotWithShape="1">
          <a:blip r:embed="rId4">
            <a:alphaModFix/>
          </a:blip>
          <a:srcRect b="3409" l="-1009" r="23351" t="0"/>
          <a:stretch/>
        </p:blipFill>
        <p:spPr>
          <a:xfrm>
            <a:off x="-146125" y="0"/>
            <a:ext cx="2813400" cy="4968300"/>
          </a:xfrm>
          <a:prstGeom prst="rect">
            <a:avLst/>
          </a:prstGeom>
          <a:noFill/>
          <a:ln>
            <a:noFill/>
          </a:ln>
        </p:spPr>
      </p:pic>
      <p:sp>
        <p:nvSpPr>
          <p:cNvPr id="635" name="Google Shape;635;p76"/>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Caprese Pasta Salad</a:t>
            </a:r>
            <a:endParaRPr sz="800"/>
          </a:p>
        </p:txBody>
      </p:sp>
      <p:sp>
        <p:nvSpPr>
          <p:cNvPr id="636" name="Google Shape;636;p76"/>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Clr>
                <a:srgbClr val="000000"/>
              </a:buClr>
              <a:buSzPts val="1100"/>
              <a:buFont typeface="Open Sans"/>
              <a:buChar char="●"/>
            </a:pPr>
            <a:r>
              <a:rPr lang="es" sz="900"/>
              <a:t> </a:t>
            </a:r>
            <a:r>
              <a:rPr lang="es"/>
              <a:t>bag (16 oz) penne pasta, 2 beefsteak tomatoes</a:t>
            </a:r>
            <a:endParaRPr/>
          </a:p>
          <a:p>
            <a:pPr indent="0" lvl="0" marL="0" marR="0" rtl="0" algn="l">
              <a:lnSpc>
                <a:spcPct val="100000"/>
              </a:lnSpc>
              <a:spcBef>
                <a:spcPts val="0"/>
              </a:spcBef>
              <a:spcAft>
                <a:spcPts val="0"/>
              </a:spcAft>
              <a:buClr>
                <a:srgbClr val="000000"/>
              </a:buClr>
              <a:buFont typeface="Arial"/>
              <a:buNone/>
            </a:pPr>
            <a:r>
              <a:t/>
            </a:r>
            <a:endParaRPr b="0" i="0" u="none" cap="none" strike="noStrike">
              <a:solidFill>
                <a:srgbClr val="000000"/>
              </a:solidFill>
              <a:latin typeface="Open Sans"/>
              <a:ea typeface="Open Sans"/>
              <a:cs typeface="Open Sans"/>
              <a:sym typeface="Open Sans"/>
            </a:endParaRPr>
          </a:p>
        </p:txBody>
      </p:sp>
      <p:sp>
        <p:nvSpPr>
          <p:cNvPr id="637" name="Google Shape;637;p76"/>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Solomon Sherman-Drury</a:t>
            </a:r>
            <a:endParaRPr sz="600"/>
          </a:p>
        </p:txBody>
      </p:sp>
      <p:sp>
        <p:nvSpPr>
          <p:cNvPr id="638" name="Google Shape;638;p76"/>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639" name="Google Shape;639;p76"/>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3-6 people</a:t>
            </a:r>
            <a:endParaRPr i="1" sz="600"/>
          </a:p>
        </p:txBody>
      </p:sp>
      <p:sp>
        <p:nvSpPr>
          <p:cNvPr id="640" name="Google Shape;640;p76"/>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78899" lvl="0" marL="89999" marR="0" rtl="0" algn="l">
              <a:lnSpc>
                <a:spcPct val="100000"/>
              </a:lnSpc>
              <a:spcBef>
                <a:spcPts val="0"/>
              </a:spcBef>
              <a:spcAft>
                <a:spcPts val="0"/>
              </a:spcAft>
              <a:buClr>
                <a:srgbClr val="000000"/>
              </a:buClr>
              <a:buSzPts val="1400"/>
              <a:buFont typeface="Open Sans"/>
              <a:buChar char="●"/>
            </a:pPr>
            <a:r>
              <a:rPr lang="es"/>
              <a:t>parmesan cheese, (not for cooking) ⅓ cup extra virgin olive oil</a:t>
            </a:r>
            <a:endParaRPr/>
          </a:p>
          <a:p>
            <a:pPr indent="0" lvl="0" marL="0" marR="0" rtl="0" algn="l">
              <a:lnSpc>
                <a:spcPct val="100000"/>
              </a:lnSpc>
              <a:spcBef>
                <a:spcPts val="0"/>
              </a:spcBef>
              <a:spcAft>
                <a:spcPts val="0"/>
              </a:spcAft>
              <a:buClr>
                <a:srgbClr val="000000"/>
              </a:buClr>
              <a:buFont typeface="Arial"/>
              <a:buNone/>
            </a:pPr>
            <a:r>
              <a:t/>
            </a:r>
            <a:endParaRPr b="0" i="0" u="none" cap="none" strike="noStrike">
              <a:solidFill>
                <a:srgbClr val="000000"/>
              </a:solidFill>
              <a:latin typeface="Open Sans"/>
              <a:ea typeface="Open Sans"/>
              <a:cs typeface="Open Sans"/>
              <a:sym typeface="Open Sans"/>
            </a:endParaRPr>
          </a:p>
        </p:txBody>
      </p:sp>
      <p:sp>
        <p:nvSpPr>
          <p:cNvPr id="641" name="Google Shape;641;p76"/>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SzPts val="1200"/>
              <a:buFont typeface="Open Sans"/>
              <a:buChar char="●"/>
            </a:pPr>
            <a:r>
              <a:rPr lang="es"/>
              <a:t>1 ovoline fresh mozzarella.  (ALSO FRESH BASIL)</a:t>
            </a:r>
            <a:endParaRPr/>
          </a:p>
          <a:p>
            <a:pPr indent="0" lvl="0" marL="45720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42" name="Google Shape;642;p76">
            <a:hlinkClick action="ppaction://hlinksldjump" r:id="rId5"/>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pic>
        <p:nvPicPr>
          <p:cNvPr id="647" name="Google Shape;647;p77"/>
          <p:cNvPicPr preferRelativeResize="0"/>
          <p:nvPr/>
        </p:nvPicPr>
        <p:blipFill rotWithShape="1">
          <a:blip r:embed="rId3">
            <a:alphaModFix/>
          </a:blip>
          <a:srcRect b="0" l="12986" r="20346" t="0"/>
          <a:stretch/>
        </p:blipFill>
        <p:spPr>
          <a:xfrm>
            <a:off x="5715000" y="0"/>
            <a:ext cx="3429000" cy="4848000"/>
          </a:xfrm>
          <a:prstGeom prst="rect">
            <a:avLst/>
          </a:prstGeom>
          <a:noFill/>
          <a:ln>
            <a:noFill/>
          </a:ln>
          <a:effectLst>
            <a:outerShdw blurRad="1428750" rotWithShape="0" algn="bl" dir="5340000" dist="142875">
              <a:srgbClr val="741B47">
                <a:alpha val="60000"/>
              </a:srgbClr>
            </a:outerShdw>
            <a:reflection blurRad="0" dir="0" dist="0" endA="0" endPos="10000" fadeDir="5400012" kx="0" rotWithShape="0" algn="bl" stA="68000" stPos="0" sy="-100000" ky="0"/>
          </a:effectLst>
        </p:spPr>
      </p:pic>
      <p:sp>
        <p:nvSpPr>
          <p:cNvPr id="648" name="Google Shape;648;p77"/>
          <p:cNvSpPr txBox="1"/>
          <p:nvPr/>
        </p:nvSpPr>
        <p:spPr>
          <a:xfrm>
            <a:off x="3009750" y="439600"/>
            <a:ext cx="2391000" cy="38460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chemeClr val="dk1"/>
              </a:buClr>
              <a:buSzPts val="1100"/>
              <a:buFont typeface="Arial"/>
              <a:buNone/>
            </a:pPr>
            <a:r>
              <a:rPr lang="es" sz="1200"/>
              <a:t>The fruit is the spotlight ingredient and is read, green or orange. It has a thin skin and tastes sweet or salty and even sour depending on the season. It is harvested when it is in fruition.Tomatoes are a source of the antioxidant lycopene. This is the cause of many health benefits, including less risk of heart disease and cancer. They are also a good source of vitamin C, potassium, folate and vitamin K. </a:t>
            </a:r>
            <a:endParaRPr sz="1200"/>
          </a:p>
          <a:p>
            <a:pPr indent="0" lvl="0" marL="0" marR="0" rtl="0" algn="l">
              <a:lnSpc>
                <a:spcPct val="130000"/>
              </a:lnSpc>
              <a:spcBef>
                <a:spcPts val="120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marR="0" rtl="0" algn="l">
              <a:lnSpc>
                <a:spcPct val="130000"/>
              </a:lnSpc>
              <a:spcBef>
                <a:spcPts val="1200"/>
              </a:spcBef>
              <a:spcAft>
                <a:spcPts val="0"/>
              </a:spcAft>
              <a:buClr>
                <a:srgbClr val="222222"/>
              </a:buClr>
              <a:buFont typeface="Arial"/>
              <a:buNone/>
            </a:pPr>
            <a:r>
              <a:t/>
            </a:r>
            <a:endParaRPr sz="1000">
              <a:latin typeface="Open Sans"/>
              <a:ea typeface="Open Sans"/>
              <a:cs typeface="Open Sans"/>
              <a:sym typeface="Open Sans"/>
            </a:endParaRPr>
          </a:p>
        </p:txBody>
      </p:sp>
      <p:sp>
        <p:nvSpPr>
          <p:cNvPr id="649" name="Google Shape;649;p77"/>
          <p:cNvSpPr txBox="1"/>
          <p:nvPr/>
        </p:nvSpPr>
        <p:spPr>
          <a:xfrm>
            <a:off x="20280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200">
                <a:latin typeface="Open Sans"/>
                <a:ea typeface="Open Sans"/>
                <a:cs typeface="Open Sans"/>
                <a:sym typeface="Open Sans"/>
              </a:rPr>
              <a:t>SPOTLIGHT INGREDIENT: TOMATOES</a:t>
            </a:r>
            <a:endParaRPr b="1" i="0" sz="2200" u="none" cap="none" strike="noStrike">
              <a:solidFill>
                <a:srgbClr val="000000"/>
              </a:solidFill>
              <a:latin typeface="Open Sans"/>
              <a:ea typeface="Open Sans"/>
              <a:cs typeface="Open Sans"/>
              <a:sym typeface="Open Sans"/>
            </a:endParaRPr>
          </a:p>
        </p:txBody>
      </p:sp>
      <p:sp>
        <p:nvSpPr>
          <p:cNvPr id="650" name="Google Shape;650;p77"/>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200">
                <a:solidFill>
                  <a:schemeClr val="dk1"/>
                </a:solidFill>
              </a:rPr>
              <a:t>It tastes really good and we all love it. The recipe celebrates the summer. AND, we get ingredients from my godparent's garden up in willow. The recipe has 2 different CHEEZY CHEESES. It is not from any cookbook or religion, so it’s OG BOIIIIIIII!!!!!!!!!!!</a:t>
            </a:r>
            <a:endParaRPr sz="1200"/>
          </a:p>
          <a:p>
            <a:pPr indent="0" lvl="0" marL="0" marR="0" rtl="0" algn="l">
              <a:lnSpc>
                <a:spcPct val="115000"/>
              </a:lnSpc>
              <a:spcBef>
                <a:spcPts val="1200"/>
              </a:spcBef>
              <a:spcAft>
                <a:spcPts val="0"/>
              </a:spcAft>
              <a:buClr>
                <a:srgbClr val="222222"/>
              </a:buClr>
              <a:buFont typeface="Arial"/>
              <a:buNone/>
            </a:pPr>
            <a:r>
              <a:t/>
            </a:r>
            <a:endParaRPr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pic>
        <p:nvPicPr>
          <p:cNvPr id="655" name="Google Shape;655;p78"/>
          <p:cNvPicPr preferRelativeResize="0"/>
          <p:nvPr/>
        </p:nvPicPr>
        <p:blipFill rotWithShape="1">
          <a:blip r:embed="rId3">
            <a:alphaModFix/>
          </a:blip>
          <a:srcRect b="0" l="14472" r="14479" t="0"/>
          <a:stretch/>
        </p:blipFill>
        <p:spPr>
          <a:xfrm>
            <a:off x="0" y="0"/>
            <a:ext cx="2585700" cy="5143500"/>
          </a:xfrm>
          <a:prstGeom prst="rect">
            <a:avLst/>
          </a:prstGeom>
          <a:noFill/>
          <a:ln>
            <a:noFill/>
          </a:ln>
        </p:spPr>
      </p:pic>
      <p:sp>
        <p:nvSpPr>
          <p:cNvPr id="656" name="Google Shape;656;p78"/>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RASTA PASTA</a:t>
            </a:r>
            <a:endParaRPr sz="800"/>
          </a:p>
        </p:txBody>
      </p:sp>
      <p:sp>
        <p:nvSpPr>
          <p:cNvPr id="657" name="Google Shape;657;p78"/>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Clr>
                <a:srgbClr val="000000"/>
              </a:buClr>
              <a:buSzPts val="1100"/>
              <a:buChar char="●"/>
            </a:pPr>
            <a:r>
              <a:rPr lang="es" sz="1200">
                <a:solidFill>
                  <a:schemeClr val="dk1"/>
                </a:solidFill>
              </a:rPr>
              <a:t>2 cups penne pasta</a:t>
            </a:r>
            <a:endParaRPr sz="900"/>
          </a:p>
          <a:p>
            <a:pPr indent="-159849" lvl="0" marL="89999" marR="0" rtl="0" algn="l">
              <a:lnSpc>
                <a:spcPct val="100000"/>
              </a:lnSpc>
              <a:spcBef>
                <a:spcPts val="0"/>
              </a:spcBef>
              <a:spcAft>
                <a:spcPts val="0"/>
              </a:spcAft>
              <a:buClr>
                <a:srgbClr val="000000"/>
              </a:buClr>
              <a:buSzPts val="1100"/>
              <a:buFont typeface="Open Sans"/>
              <a:buChar char="●"/>
            </a:pPr>
            <a:r>
              <a:rPr lang="es" sz="1200">
                <a:solidFill>
                  <a:schemeClr val="dk1"/>
                </a:solidFill>
              </a:rPr>
              <a:t>1 stalk green onion</a:t>
            </a:r>
            <a:r>
              <a:rPr lang="es" sz="900"/>
              <a:t> </a:t>
            </a:r>
            <a:endParaRPr sz="900"/>
          </a:p>
          <a:p>
            <a:pPr indent="-159849" lvl="0" marL="89999" marR="0" rtl="0" algn="l">
              <a:lnSpc>
                <a:spcPct val="100000"/>
              </a:lnSpc>
              <a:spcBef>
                <a:spcPts val="0"/>
              </a:spcBef>
              <a:spcAft>
                <a:spcPts val="0"/>
              </a:spcAft>
              <a:buClr>
                <a:srgbClr val="000000"/>
              </a:buClr>
              <a:buSzPts val="1100"/>
              <a:buFont typeface="Open Sans"/>
              <a:buChar char="●"/>
            </a:pPr>
            <a:r>
              <a:rPr lang="es" sz="1200">
                <a:solidFill>
                  <a:schemeClr val="dk1"/>
                </a:solidFill>
              </a:rPr>
              <a:t>1 pack knorr parma rosa sauce mix</a:t>
            </a:r>
            <a:r>
              <a:rPr lang="es">
                <a:solidFill>
                  <a:schemeClr val="dk1"/>
                </a:solidFill>
              </a:rPr>
              <a:t>(</a:t>
            </a:r>
            <a:r>
              <a:rPr lang="es" sz="1200">
                <a:solidFill>
                  <a:schemeClr val="dk1"/>
                </a:solidFill>
              </a:rPr>
              <a:t>a creamy sauce)</a:t>
            </a:r>
            <a:endParaRPr sz="12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endParaRPr>
          </a:p>
        </p:txBody>
      </p:sp>
      <p:sp>
        <p:nvSpPr>
          <p:cNvPr id="658" name="Google Shape;658;p78"/>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Toshian Bonamy</a:t>
            </a:r>
            <a:endParaRPr sz="600"/>
          </a:p>
        </p:txBody>
      </p:sp>
      <p:sp>
        <p:nvSpPr>
          <p:cNvPr id="659" name="Google Shape;659;p78"/>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660" name="Google Shape;660;p78"/>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9 Servings</a:t>
            </a:r>
            <a:endParaRPr i="1" sz="600"/>
          </a:p>
        </p:txBody>
      </p:sp>
      <p:sp>
        <p:nvSpPr>
          <p:cNvPr id="661" name="Google Shape;661;p78"/>
          <p:cNvSpPr txBox="1"/>
          <p:nvPr/>
        </p:nvSpPr>
        <p:spPr>
          <a:xfrm>
            <a:off x="2706600" y="2606350"/>
            <a:ext cx="6320100" cy="246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Boil pasta and strain                                     </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In a pot heat oil on medium heat  </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Add green onions and garlic and stir</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Add jerk seasoning and stir making sure onions are coated </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Add milk and mix </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Add bell peppers to oven coated in olive oil,salt,and black pepper </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Add half pack of parma rosa to pasta </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Add half of cheese and stir well</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Add rest of parma rosa and cheese and mix well</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Add half of pasta and stir  </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Add bell peppers,and remaining pasta and a little more  </a:t>
            </a:r>
            <a:endParaRPr sz="1200">
              <a:solidFill>
                <a:schemeClr val="dk1"/>
              </a:solidFill>
            </a:endParaRPr>
          </a:p>
          <a:p>
            <a:pPr indent="-304800" lvl="0" marL="457200" marR="0" rtl="0" algn="l">
              <a:lnSpc>
                <a:spcPct val="100000"/>
              </a:lnSpc>
              <a:spcBef>
                <a:spcPts val="0"/>
              </a:spcBef>
              <a:spcAft>
                <a:spcPts val="0"/>
              </a:spcAft>
              <a:buClr>
                <a:schemeClr val="dk1"/>
              </a:buClr>
              <a:buSzPts val="1200"/>
              <a:buAutoNum type="arabicPeriod"/>
            </a:pPr>
            <a:r>
              <a:rPr lang="es" sz="1200">
                <a:solidFill>
                  <a:schemeClr val="dk1"/>
                </a:solidFill>
              </a:rPr>
              <a:t>Take off heat and serve.        </a:t>
            </a:r>
            <a:endParaRPr sz="1200">
              <a:solidFill>
                <a:schemeClr val="dk1"/>
              </a:solidFill>
            </a:endParaRPr>
          </a:p>
        </p:txBody>
      </p:sp>
      <p:sp>
        <p:nvSpPr>
          <p:cNvPr id="662" name="Google Shape;662;p78"/>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Char char="●"/>
            </a:pPr>
            <a:r>
              <a:rPr lang="es" sz="1200">
                <a:solidFill>
                  <a:schemeClr val="dk1"/>
                </a:solidFill>
              </a:rPr>
              <a:t>1 large garlic clove</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200">
                <a:solidFill>
                  <a:schemeClr val="dk1"/>
                </a:solidFill>
              </a:rPr>
              <a:t>2 cups grated cheese(mozzarella or sharp cheddar)</a:t>
            </a:r>
            <a:r>
              <a:rPr lang="es" sz="1000"/>
              <a:t> </a:t>
            </a:r>
            <a:endParaRPr sz="1000"/>
          </a:p>
          <a:p>
            <a:pPr indent="-166199" lvl="0" marL="89999" marR="0" rtl="0" algn="l">
              <a:lnSpc>
                <a:spcPct val="100000"/>
              </a:lnSpc>
              <a:spcBef>
                <a:spcPts val="0"/>
              </a:spcBef>
              <a:spcAft>
                <a:spcPts val="0"/>
              </a:spcAft>
              <a:buClr>
                <a:srgbClr val="000000"/>
              </a:buClr>
              <a:buSzPts val="1200"/>
              <a:buChar char="●"/>
            </a:pPr>
            <a:r>
              <a:rPr lang="es" sz="1200">
                <a:solidFill>
                  <a:schemeClr val="dk1"/>
                </a:solidFill>
              </a:rPr>
              <a:t>2 bell peppers(red and green)</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63" name="Google Shape;663;p78"/>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Char char="●"/>
            </a:pPr>
            <a:r>
              <a:rPr lang="es" sz="1200">
                <a:solidFill>
                  <a:schemeClr val="dk1"/>
                </a:solidFill>
              </a:rPr>
              <a:t>1 ½-2 cups milk</a:t>
            </a:r>
            <a:endParaRPr sz="1000"/>
          </a:p>
          <a:p>
            <a:pPr indent="-166199" lvl="0" marL="89999" marR="0" rtl="0" algn="l">
              <a:lnSpc>
                <a:spcPct val="100000"/>
              </a:lnSpc>
              <a:spcBef>
                <a:spcPts val="0"/>
              </a:spcBef>
              <a:spcAft>
                <a:spcPts val="0"/>
              </a:spcAft>
              <a:buClr>
                <a:srgbClr val="000000"/>
              </a:buClr>
              <a:buSzPts val="1200"/>
              <a:buFont typeface="Open Sans"/>
              <a:buChar char="●"/>
            </a:pPr>
            <a:r>
              <a:rPr lang="es" sz="1200">
                <a:solidFill>
                  <a:schemeClr val="dk1"/>
                </a:solidFill>
              </a:rPr>
              <a:t>1 teaspoon jerk seasoning</a:t>
            </a:r>
            <a:r>
              <a:rPr lang="es" sz="1000"/>
              <a:t> </a:t>
            </a:r>
            <a:endParaRPr sz="1000"/>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64" name="Google Shape;664;p78">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Google Shape;669;p79"/>
          <p:cNvSpPr txBox="1"/>
          <p:nvPr/>
        </p:nvSpPr>
        <p:spPr>
          <a:xfrm>
            <a:off x="126250" y="251930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BELL PEPPERS</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lang="es" sz="1200">
                <a:solidFill>
                  <a:schemeClr val="dk1"/>
                </a:solidFill>
              </a:rPr>
              <a:t>My spotlight ingredient is bell peppers. Bell peppers are crunchy,bumpy,a little spicy and I think it looks like a pumpkin. Bell peppers are the fruit part of the plant.The life cycle of a bell pepper is germination,growth,pollination,fruiting, and ripening.You can harvest bell peppers when the are a full fruit (when they are green), you can leave them on the stem to turn from green to red to orange to yellow. Sweet peppers take 60-90 days before being harvested and hot peppers take up to 150 days before being harvested. Benefits of bell peppers is that they have many vitamins,</a:t>
            </a:r>
            <a:r>
              <a:rPr lang="es" sz="1200">
                <a:solidFill>
                  <a:srgbClr val="222222"/>
                </a:solidFill>
                <a:highlight>
                  <a:srgbClr val="FFFFFF"/>
                </a:highlight>
              </a:rPr>
              <a:t>antioxidants</a:t>
            </a:r>
            <a:r>
              <a:rPr lang="es" sz="1200">
                <a:solidFill>
                  <a:schemeClr val="dk1"/>
                </a:solidFill>
              </a:rPr>
              <a:t>, and </a:t>
            </a:r>
            <a:r>
              <a:rPr lang="es" sz="1200">
                <a:solidFill>
                  <a:srgbClr val="222222"/>
                </a:solidFill>
                <a:highlight>
                  <a:srgbClr val="FFFFFF"/>
                </a:highlight>
              </a:rPr>
              <a:t>eye health, and reduced risk of several chronic diseases.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p:txBody>
      </p:sp>
      <p:sp>
        <p:nvSpPr>
          <p:cNvPr id="670" name="Google Shape;670;p7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lnSpc>
                <a:spcPct val="100000"/>
              </a:lnSpc>
              <a:spcBef>
                <a:spcPts val="0"/>
              </a:spcBef>
              <a:spcAft>
                <a:spcPts val="0"/>
              </a:spcAft>
              <a:buClr>
                <a:schemeClr val="dk1"/>
              </a:buClr>
              <a:buSzPts val="1100"/>
              <a:buFont typeface="Arial"/>
              <a:buNone/>
            </a:pPr>
            <a:r>
              <a:rPr lang="es">
                <a:solidFill>
                  <a:schemeClr val="dk1"/>
                </a:solidFill>
              </a:rPr>
              <a:t>It is  special because my family likes it a lot and we mostly eat it on sunday. My family doesn’t eat this on specific occasions but my sister loves it a lot and eats it the most so it is funny how she enjoys it so much.My family is jamaican so it is basically a jamaican version of pasta. To me what makes this recipe good is the sauce because it gives the pasta flavor and taste good.</a:t>
            </a:r>
            <a:endParaRPr>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671" name="Google Shape;671;p79"/>
          <p:cNvPicPr preferRelativeResize="0"/>
          <p:nvPr/>
        </p:nvPicPr>
        <p:blipFill rotWithShape="1">
          <a:blip r:embed="rId3">
            <a:alphaModFix/>
          </a:blip>
          <a:srcRect b="18616" l="0" r="0" t="15040"/>
          <a:stretch/>
        </p:blipFill>
        <p:spPr>
          <a:xfrm>
            <a:off x="126250" y="97525"/>
            <a:ext cx="4359600" cy="2395200"/>
          </a:xfrm>
          <a:prstGeom prst="rect">
            <a:avLst/>
          </a:prstGeom>
          <a:noFill/>
          <a:ln>
            <a:noFill/>
          </a:ln>
        </p:spPr>
      </p:pic>
      <p:pic>
        <p:nvPicPr>
          <p:cNvPr id="672" name="Google Shape;672;p79"/>
          <p:cNvPicPr preferRelativeResize="0"/>
          <p:nvPr/>
        </p:nvPicPr>
        <p:blipFill rotWithShape="1">
          <a:blip r:embed="rId4">
            <a:alphaModFix/>
          </a:blip>
          <a:srcRect b="19041" l="2030" r="-2030" t="0"/>
          <a:stretch/>
        </p:blipFill>
        <p:spPr>
          <a:xfrm>
            <a:off x="4619450" y="2655200"/>
            <a:ext cx="4437900" cy="2395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pic>
        <p:nvPicPr>
          <p:cNvPr id="677" name="Google Shape;677;p80"/>
          <p:cNvPicPr preferRelativeResize="0"/>
          <p:nvPr/>
        </p:nvPicPr>
        <p:blipFill rotWithShape="1">
          <a:blip r:embed="rId3">
            <a:alphaModFix/>
          </a:blip>
          <a:srcRect b="0" l="45224" r="33174" t="0"/>
          <a:stretch/>
        </p:blipFill>
        <p:spPr>
          <a:xfrm>
            <a:off x="76200" y="0"/>
            <a:ext cx="2585700" cy="5143500"/>
          </a:xfrm>
          <a:prstGeom prst="rect">
            <a:avLst/>
          </a:prstGeom>
          <a:noFill/>
          <a:ln>
            <a:noFill/>
          </a:ln>
        </p:spPr>
      </p:pic>
      <p:sp>
        <p:nvSpPr>
          <p:cNvPr id="678" name="Google Shape;678;p80"/>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Stuffed Bell Peppers </a:t>
            </a:r>
            <a:endParaRPr sz="800"/>
          </a:p>
        </p:txBody>
      </p:sp>
      <p:sp>
        <p:nvSpPr>
          <p:cNvPr id="679" name="Google Shape;679;p80"/>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298450" lvl="0" marL="457200" rtl="0" algn="l">
              <a:lnSpc>
                <a:spcPct val="115000"/>
              </a:lnSpc>
              <a:spcBef>
                <a:spcPts val="0"/>
              </a:spcBef>
              <a:spcAft>
                <a:spcPts val="0"/>
              </a:spcAft>
              <a:buClr>
                <a:srgbClr val="222222"/>
              </a:buClr>
              <a:buSzPts val="1100"/>
              <a:buChar char="●"/>
            </a:pPr>
            <a:r>
              <a:rPr lang="es" sz="1100">
                <a:solidFill>
                  <a:srgbClr val="222222"/>
                </a:solidFill>
                <a:highlight>
                  <a:srgbClr val="FFFFFF"/>
                </a:highlight>
              </a:rPr>
              <a:t>Combine ground beef, cooked rice, </a:t>
            </a:r>
            <a:endParaRPr sz="1100"/>
          </a:p>
          <a:p>
            <a:pPr indent="-159849" lvl="0" marL="89999" marR="0" rtl="0" algn="l">
              <a:lnSpc>
                <a:spcPct val="115000"/>
              </a:lnSpc>
              <a:spcBef>
                <a:spcPts val="0"/>
              </a:spcBef>
              <a:spcAft>
                <a:spcPts val="0"/>
              </a:spcAft>
              <a:buClr>
                <a:srgbClr val="000000"/>
              </a:buClr>
              <a:buSzPts val="1100"/>
              <a:buFont typeface="Open Sans"/>
              <a:buChar char="●"/>
            </a:pPr>
            <a:r>
              <a:rPr lang="es" sz="1100">
                <a:solidFill>
                  <a:srgbClr val="222222"/>
                </a:solidFill>
                <a:highlight>
                  <a:srgbClr val="FFFFFF"/>
                </a:highlight>
              </a:rPr>
              <a:t>Parmigiano-Reggiano cheese, </a:t>
            </a:r>
            <a:r>
              <a:rPr lang="es" sz="1100"/>
              <a:t> </a:t>
            </a:r>
            <a:r>
              <a:rPr lang="es" sz="1100">
                <a:solidFill>
                  <a:srgbClr val="222222"/>
                </a:solidFill>
                <a:highlight>
                  <a:srgbClr val="FFFFFF"/>
                </a:highlight>
              </a:rPr>
              <a:t>put a tint of salt 1/4 cup parsley, 2 tablespoons tomato sauce,</a:t>
            </a:r>
            <a:endParaRPr sz="1100"/>
          </a:p>
          <a:p>
            <a:pPr indent="-159849" lvl="0" marL="89999" marR="0" rtl="0" algn="l">
              <a:lnSpc>
                <a:spcPct val="115000"/>
              </a:lnSpc>
              <a:spcBef>
                <a:spcPts val="0"/>
              </a:spcBef>
              <a:spcAft>
                <a:spcPts val="0"/>
              </a:spcAft>
              <a:buClr>
                <a:srgbClr val="000000"/>
              </a:buClr>
              <a:buSzPts val="1100"/>
              <a:buFont typeface="Open Sans"/>
              <a:buChar char="●"/>
            </a:pPr>
            <a:r>
              <a:t/>
            </a:r>
            <a:endParaRPr b="0" i="0" sz="1800" u="none" cap="none" strike="noStrike">
              <a:solidFill>
                <a:srgbClr val="000000"/>
              </a:solidFill>
              <a:latin typeface="Open Sans"/>
              <a:ea typeface="Open Sans"/>
              <a:cs typeface="Open Sans"/>
              <a:sym typeface="Open Sans"/>
            </a:endParaRPr>
          </a:p>
        </p:txBody>
      </p:sp>
      <p:sp>
        <p:nvSpPr>
          <p:cNvPr id="680" name="Google Shape;680;p80"/>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Zuriel Fernandez</a:t>
            </a:r>
            <a:endParaRPr sz="600"/>
          </a:p>
        </p:txBody>
      </p:sp>
      <p:sp>
        <p:nvSpPr>
          <p:cNvPr id="681" name="Google Shape;681;p80"/>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a:t>
            </a:r>
            <a:endParaRPr i="1" sz="600"/>
          </a:p>
        </p:txBody>
      </p:sp>
      <p:sp>
        <p:nvSpPr>
          <p:cNvPr id="682" name="Google Shape;682;p80"/>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1-2 servings</a:t>
            </a:r>
            <a:endParaRPr i="1" sz="600"/>
          </a:p>
        </p:txBody>
      </p:sp>
      <p:sp>
        <p:nvSpPr>
          <p:cNvPr id="683" name="Google Shape;683;p80"/>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8450" lvl="0" marL="596900" rtl="0" algn="l">
              <a:lnSpc>
                <a:spcPct val="115000"/>
              </a:lnSpc>
              <a:spcBef>
                <a:spcPts val="0"/>
              </a:spcBef>
              <a:spcAft>
                <a:spcPts val="0"/>
              </a:spcAft>
              <a:buClr>
                <a:srgbClr val="333333"/>
              </a:buClr>
              <a:buSzPts val="1100"/>
              <a:buFont typeface="Times New Roman"/>
              <a:buChar char="●"/>
            </a:pPr>
            <a:r>
              <a:rPr lang="es" sz="1100">
                <a:solidFill>
                  <a:srgbClr val="333333"/>
                </a:solidFill>
              </a:rPr>
              <a:t>Heat oven to 350°F.                                                                                  </a:t>
            </a:r>
            <a:endParaRPr b="1" sz="1100">
              <a:solidFill>
                <a:schemeClr val="dk1"/>
              </a:solidFill>
            </a:endParaRPr>
          </a:p>
          <a:p>
            <a:pPr indent="-298450" lvl="0" marL="596900" rtl="0" algn="l">
              <a:lnSpc>
                <a:spcPct val="115000"/>
              </a:lnSpc>
              <a:spcBef>
                <a:spcPts val="0"/>
              </a:spcBef>
              <a:spcAft>
                <a:spcPts val="0"/>
              </a:spcAft>
              <a:buClr>
                <a:srgbClr val="333333"/>
              </a:buClr>
              <a:buSzPts val="1100"/>
              <a:buFont typeface="Arial"/>
              <a:buChar char="●"/>
            </a:pPr>
            <a:r>
              <a:rPr lang="es" sz="1100">
                <a:solidFill>
                  <a:srgbClr val="333333"/>
                </a:solidFill>
              </a:rPr>
              <a:t>Cut thin slice from stem end of each bell pepper to remove top of pepper. Remove seeds and membranes; rinse peppers. If necessary, cut thin slice from bottom of each pepper so they stand up straight. In 4-quart Dutch oven, add enough water to cover peppers. Heat to boiling; add peppers. Cook about 2 minutes; drain.</a:t>
            </a:r>
            <a:endParaRPr b="1" sz="1100">
              <a:solidFill>
                <a:schemeClr val="dk1"/>
              </a:solidFill>
            </a:endParaRPr>
          </a:p>
          <a:p>
            <a:pPr indent="-298450" lvl="0" marL="596900" rtl="0" algn="l">
              <a:lnSpc>
                <a:spcPct val="115000"/>
              </a:lnSpc>
              <a:spcBef>
                <a:spcPts val="0"/>
              </a:spcBef>
              <a:spcAft>
                <a:spcPts val="0"/>
              </a:spcAft>
              <a:buClr>
                <a:srgbClr val="333333"/>
              </a:buClr>
              <a:buSzPts val="1100"/>
              <a:buFont typeface="Arial"/>
              <a:buChar char="●"/>
            </a:pPr>
            <a:r>
              <a:rPr lang="es" sz="1100">
                <a:solidFill>
                  <a:srgbClr val="333333"/>
                </a:solidFill>
              </a:rPr>
              <a:t>In 10-inch skillet, cook beef and onion over medium heat 8 to 10 minutes, stirring occasionally, until beef is brown; drain. Stir in rice, salt, garlic and 1 cup of the tomato sauce; cook until hot.</a:t>
            </a:r>
            <a:endParaRPr b="1" sz="1100">
              <a:solidFill>
                <a:schemeClr val="dk1"/>
              </a:solidFill>
            </a:endParaRPr>
          </a:p>
          <a:p>
            <a:pPr indent="-298450" lvl="0" marL="596900" rtl="0" algn="l">
              <a:lnSpc>
                <a:spcPct val="115000"/>
              </a:lnSpc>
              <a:spcBef>
                <a:spcPts val="0"/>
              </a:spcBef>
              <a:spcAft>
                <a:spcPts val="0"/>
              </a:spcAft>
              <a:buClr>
                <a:srgbClr val="333333"/>
              </a:buClr>
              <a:buSzPts val="1100"/>
              <a:buFont typeface="Arial"/>
              <a:buChar char="●"/>
            </a:pPr>
            <a:r>
              <a:rPr lang="es" sz="1100">
                <a:solidFill>
                  <a:srgbClr val="333333"/>
                </a:solidFill>
              </a:rPr>
              <a:t>Stuff peppers with beef mixture. Stand peppers upright in ungreased 8-inch square glass baking dish. Pour remaining tomato sauce over peppers.</a:t>
            </a:r>
            <a:endParaRPr sz="1100">
              <a:solidFill>
                <a:srgbClr val="333333"/>
              </a:solidFill>
            </a:endParaRPr>
          </a:p>
          <a:p>
            <a:pPr indent="-298450" lvl="0" marL="596900" rtl="0" algn="l">
              <a:lnSpc>
                <a:spcPct val="115000"/>
              </a:lnSpc>
              <a:spcBef>
                <a:spcPts val="0"/>
              </a:spcBef>
              <a:spcAft>
                <a:spcPts val="0"/>
              </a:spcAft>
              <a:buClr>
                <a:srgbClr val="333333"/>
              </a:buClr>
              <a:buSzPts val="1100"/>
              <a:buFont typeface="Arial"/>
              <a:buChar char="●"/>
            </a:pPr>
            <a:r>
              <a:rPr lang="es" sz="1100">
                <a:solidFill>
                  <a:srgbClr val="333333"/>
                </a:solidFill>
              </a:rPr>
              <a:t>Cover tightly with foil. Bake 10 minutes. Uncover and bake about 15 </a:t>
            </a:r>
            <a:endParaRPr sz="1100"/>
          </a:p>
          <a:p>
            <a:pPr indent="0" lvl="0" marL="0" marR="0" rtl="0" algn="l">
              <a:lnSpc>
                <a:spcPct val="115000"/>
              </a:lnSpc>
              <a:spcBef>
                <a:spcPts val="1500"/>
              </a:spcBef>
              <a:spcAft>
                <a:spcPts val="0"/>
              </a:spcAft>
              <a:buClr>
                <a:srgbClr val="000000"/>
              </a:buClr>
              <a:buFont typeface="Arial"/>
              <a:buNone/>
            </a:pPr>
            <a:r>
              <a:t/>
            </a:r>
            <a:endParaRPr i="0" sz="1100" u="none" cap="none" strike="noStrike">
              <a:solidFill>
                <a:srgbClr val="000000"/>
              </a:solidFill>
            </a:endParaRPr>
          </a:p>
        </p:txBody>
      </p:sp>
      <p:sp>
        <p:nvSpPr>
          <p:cNvPr id="684" name="Google Shape;684;p80"/>
          <p:cNvSpPr txBox="1"/>
          <p:nvPr/>
        </p:nvSpPr>
        <p:spPr>
          <a:xfrm>
            <a:off x="4741688" y="1205050"/>
            <a:ext cx="2025000" cy="173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200">
              <a:latin typeface="Open Sans"/>
              <a:ea typeface="Open Sans"/>
              <a:cs typeface="Open Sans"/>
              <a:sym typeface="Open Sans"/>
            </a:endParaRPr>
          </a:p>
          <a:p>
            <a:pPr indent="-304800" lvl="0" marL="457200" rtl="0" algn="l">
              <a:lnSpc>
                <a:spcPct val="115000"/>
              </a:lnSpc>
              <a:spcBef>
                <a:spcPts val="0"/>
              </a:spcBef>
              <a:spcAft>
                <a:spcPts val="0"/>
              </a:spcAft>
              <a:buSzPts val="1200"/>
              <a:buFont typeface="Open Sans"/>
              <a:buChar char="●"/>
            </a:pPr>
            <a:r>
              <a:rPr lang="es" sz="1200">
                <a:solidFill>
                  <a:srgbClr val="222222"/>
                </a:solidFill>
                <a:highlight>
                  <a:srgbClr val="FFFFFF"/>
                </a:highlight>
                <a:latin typeface="Times New Roman"/>
                <a:ea typeface="Times New Roman"/>
                <a:cs typeface="Times New Roman"/>
                <a:sym typeface="Times New Roman"/>
              </a:rPr>
              <a:t> </a:t>
            </a:r>
            <a:r>
              <a:rPr lang="es" sz="1100">
                <a:solidFill>
                  <a:srgbClr val="222222"/>
                </a:solidFill>
                <a:highlight>
                  <a:srgbClr val="FFFFFF"/>
                </a:highlight>
              </a:rPr>
              <a:t>garlic, salt, and black pepper in a large mixing bowl.</a:t>
            </a:r>
            <a:endParaRPr sz="1100"/>
          </a:p>
          <a:p>
            <a:pPr indent="-298450" lvl="0" marL="457200" rtl="0" algn="l">
              <a:lnSpc>
                <a:spcPct val="115000"/>
              </a:lnSpc>
              <a:spcBef>
                <a:spcPts val="500"/>
              </a:spcBef>
              <a:spcAft>
                <a:spcPts val="500"/>
              </a:spcAft>
              <a:buSzPts val="1100"/>
              <a:buChar char="●"/>
            </a:pPr>
            <a:r>
              <a:rPr lang="es" sz="1100">
                <a:solidFill>
                  <a:srgbClr val="222222"/>
                </a:solidFill>
                <a:highlight>
                  <a:srgbClr val="FFFFFF"/>
                </a:highlight>
              </a:rPr>
              <a:t> Lightly stuff peppers with meat mixture.</a:t>
            </a:r>
            <a:endParaRPr i="0" sz="1100" u="none" cap="none" strike="noStrike">
              <a:solidFill>
                <a:srgbClr val="000000"/>
              </a:solidFill>
            </a:endParaRPr>
          </a:p>
        </p:txBody>
      </p:sp>
      <p:sp>
        <p:nvSpPr>
          <p:cNvPr id="685" name="Google Shape;685;p80"/>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1300"/>
          </a:p>
          <a:p>
            <a:pPr indent="-304800" lvl="0" marL="457200" rtl="0" algn="l">
              <a:lnSpc>
                <a:spcPct val="115000"/>
              </a:lnSpc>
              <a:spcBef>
                <a:spcPts val="0"/>
              </a:spcBef>
              <a:spcAft>
                <a:spcPts val="500"/>
              </a:spcAft>
              <a:buSzPts val="1200"/>
              <a:buFont typeface="Open Sans"/>
              <a:buChar char="●"/>
            </a:pPr>
            <a:r>
              <a:rPr lang="es" sz="1100">
                <a:solidFill>
                  <a:srgbClr val="222222"/>
                </a:solidFill>
                <a:highlight>
                  <a:schemeClr val="lt1"/>
                </a:highlight>
              </a:rPr>
              <a:t>Spread 1 tablespoon remaining tomato sauce on top of particular portion of stuffing;</a:t>
            </a:r>
            <a:endParaRPr sz="10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Google Shape;690;p81"/>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100">
                <a:solidFill>
                  <a:schemeClr val="dk1"/>
                </a:solidFill>
              </a:rPr>
              <a:t>This food from my culture because Peru is known for its spice and </a:t>
            </a:r>
            <a:r>
              <a:rPr lang="es" sz="1100">
                <a:solidFill>
                  <a:srgbClr val="222222"/>
                </a:solidFill>
                <a:highlight>
                  <a:srgbClr val="FFFFFF"/>
                </a:highlight>
              </a:rPr>
              <a:t>t</a:t>
            </a:r>
            <a:r>
              <a:rPr lang="es" sz="1100">
                <a:solidFill>
                  <a:srgbClr val="222222"/>
                </a:solidFill>
                <a:highlight>
                  <a:srgbClr val="FFFFFF"/>
                </a:highlight>
              </a:rPr>
              <a:t>he most common colors of bell peppers are green, yellow, orange and red. More rarely, brown, white, lavender, and dark purple peppers can be seen, depending on the variety. Most typically, unripe fruits are green or, less commonly, pale yellow or purple. Red bell peppers are simply ripened green peppers,</a:t>
            </a:r>
            <a:endParaRPr sz="1100">
              <a:solidFill>
                <a:schemeClr val="dk1"/>
              </a:solidFill>
            </a:endParaRPr>
          </a:p>
          <a:p>
            <a:pPr indent="0" lvl="0" marL="0" marR="0" rtl="0" algn="l">
              <a:lnSpc>
                <a:spcPct val="130000"/>
              </a:lnSpc>
              <a:spcBef>
                <a:spcPts val="1200"/>
              </a:spcBef>
              <a:spcAft>
                <a:spcPts val="0"/>
              </a:spcAft>
              <a:buClr>
                <a:srgbClr val="222222"/>
              </a:buClr>
              <a:buFont typeface="Arial"/>
              <a:buNone/>
            </a:pPr>
            <a:r>
              <a:t/>
            </a:r>
            <a:endParaRPr sz="1200">
              <a:solidFill>
                <a:schemeClr val="dk1"/>
              </a:solidFill>
              <a:latin typeface="Times New Roman"/>
              <a:ea typeface="Times New Roman"/>
              <a:cs typeface="Times New Roman"/>
              <a:sym typeface="Times New Roman"/>
            </a:endParaRPr>
          </a:p>
        </p:txBody>
      </p:sp>
      <p:sp>
        <p:nvSpPr>
          <p:cNvPr id="691" name="Google Shape;691;p81"/>
          <p:cNvSpPr txBox="1"/>
          <p:nvPr/>
        </p:nvSpPr>
        <p:spPr>
          <a:xfrm>
            <a:off x="167950" y="52800"/>
            <a:ext cx="5368200" cy="66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Stuffed Bell Pepper </a:t>
            </a:r>
            <a:endParaRPr b="1" i="0" sz="2300" u="none" cap="none" strike="noStrike">
              <a:solidFill>
                <a:srgbClr val="000000"/>
              </a:solidFill>
              <a:latin typeface="Open Sans"/>
              <a:ea typeface="Open Sans"/>
              <a:cs typeface="Open Sans"/>
              <a:sym typeface="Open Sans"/>
            </a:endParaRPr>
          </a:p>
        </p:txBody>
      </p:sp>
      <p:sp>
        <p:nvSpPr>
          <p:cNvPr id="692" name="Google Shape;692;p81"/>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100">
                <a:solidFill>
                  <a:schemeClr val="dk1"/>
                </a:solidFill>
              </a:rPr>
              <a:t>My spotlight ingredient is pepper  because it can be used on anything and using it on this type of Entrees is taking advantages of the spice and that's good for the taste the pace that give the most taste is the seeds because it gave all of the taste that it need normily if you burn the seeds to much you taste a little burned but the seeds and the meat it doesn't burn the seeds. It takes 3 to 4 weeks tell the bell pepper turns to green to chocolate color to red the bell pepper red bell peppers are none for vitamin A, C and B6 but yellow bell peppers has 3 times extra vitamin C then reds. </a:t>
            </a:r>
            <a:endParaRPr sz="1100">
              <a:solidFill>
                <a:schemeClr val="dk1"/>
              </a:solidFill>
            </a:endParaRPr>
          </a:p>
          <a:p>
            <a:pPr indent="0" lvl="0" marL="0" marR="0" rtl="0" algn="l">
              <a:lnSpc>
                <a:spcPct val="100000"/>
              </a:lnSpc>
              <a:spcBef>
                <a:spcPts val="0"/>
              </a:spcBef>
              <a:spcAft>
                <a:spcPts val="0"/>
              </a:spcAft>
              <a:buClr>
                <a:srgbClr val="000000"/>
              </a:buClr>
              <a:buFont typeface="Arial"/>
              <a:buNone/>
            </a:pPr>
            <a:r>
              <a:t/>
            </a:r>
            <a:endParaRPr sz="1100"/>
          </a:p>
        </p:txBody>
      </p:sp>
      <p:pic>
        <p:nvPicPr>
          <p:cNvPr id="693" name="Google Shape;693;p81"/>
          <p:cNvPicPr preferRelativeResize="0"/>
          <p:nvPr/>
        </p:nvPicPr>
        <p:blipFill rotWithShape="1">
          <a:blip r:embed="rId3">
            <a:alphaModFix/>
          </a:blip>
          <a:srcRect b="6050" l="5290" r="-5290" t="-6050"/>
          <a:stretch/>
        </p:blipFill>
        <p:spPr>
          <a:xfrm>
            <a:off x="5481675" y="240975"/>
            <a:ext cx="3483624" cy="28240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7" name="Shape 697"/>
        <p:cNvGrpSpPr/>
        <p:nvPr/>
      </p:nvGrpSpPr>
      <p:grpSpPr>
        <a:xfrm>
          <a:off x="0" y="0"/>
          <a:ext cx="0" cy="0"/>
          <a:chOff x="0" y="0"/>
          <a:chExt cx="0" cy="0"/>
        </a:xfrm>
      </p:grpSpPr>
      <p:pic>
        <p:nvPicPr>
          <p:cNvPr id="698" name="Google Shape;698;p82"/>
          <p:cNvPicPr preferRelativeResize="0"/>
          <p:nvPr/>
        </p:nvPicPr>
        <p:blipFill rotWithShape="1">
          <a:blip r:embed="rId3">
            <a:alphaModFix/>
          </a:blip>
          <a:srcRect b="0" l="33248" r="33245" t="0"/>
          <a:stretch/>
        </p:blipFill>
        <p:spPr>
          <a:xfrm>
            <a:off x="0" y="0"/>
            <a:ext cx="2585700" cy="5143500"/>
          </a:xfrm>
          <a:prstGeom prst="rect">
            <a:avLst/>
          </a:prstGeom>
          <a:noFill/>
          <a:ln>
            <a:noFill/>
          </a:ln>
        </p:spPr>
      </p:pic>
      <p:sp>
        <p:nvSpPr>
          <p:cNvPr id="699" name="Google Shape;699;p82"/>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Lasagna </a:t>
            </a:r>
            <a:endParaRPr sz="800"/>
          </a:p>
        </p:txBody>
      </p:sp>
      <p:sp>
        <p:nvSpPr>
          <p:cNvPr id="700" name="Google Shape;700;p82"/>
          <p:cNvSpPr txBox="1"/>
          <p:nvPr/>
        </p:nvSpPr>
        <p:spPr>
          <a:xfrm>
            <a:off x="2675625" y="1172350"/>
            <a:ext cx="1952100" cy="134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47149" lvl="0" marL="89999" marR="0" rtl="0" algn="l">
              <a:lnSpc>
                <a:spcPct val="100000"/>
              </a:lnSpc>
              <a:spcBef>
                <a:spcPts val="0"/>
              </a:spcBef>
              <a:spcAft>
                <a:spcPts val="0"/>
              </a:spcAft>
              <a:buSzPts val="900"/>
              <a:buChar char="●"/>
            </a:pPr>
            <a:r>
              <a:rPr lang="es" sz="900"/>
              <a:t>9 lasagna noodles </a:t>
            </a:r>
            <a:endParaRPr sz="900"/>
          </a:p>
          <a:p>
            <a:pPr indent="-147149" lvl="0" marL="89999" marR="0" rtl="0" algn="l">
              <a:lnSpc>
                <a:spcPct val="100000"/>
              </a:lnSpc>
              <a:spcBef>
                <a:spcPts val="0"/>
              </a:spcBef>
              <a:spcAft>
                <a:spcPts val="0"/>
              </a:spcAft>
              <a:buSzPts val="900"/>
              <a:buChar char="●"/>
            </a:pPr>
            <a:r>
              <a:rPr lang="es" sz="900"/>
              <a:t>1 ¼ pounds of ground mild Italian Sausage</a:t>
            </a:r>
            <a:endParaRPr sz="900"/>
          </a:p>
          <a:p>
            <a:pPr indent="-147149" lvl="0" marL="89999" marR="0" rtl="0" algn="l">
              <a:lnSpc>
                <a:spcPct val="100000"/>
              </a:lnSpc>
              <a:spcBef>
                <a:spcPts val="0"/>
              </a:spcBef>
              <a:spcAft>
                <a:spcPts val="0"/>
              </a:spcAft>
              <a:buSzPts val="900"/>
              <a:buChar char="●"/>
            </a:pPr>
            <a:r>
              <a:rPr lang="es" sz="900"/>
              <a:t>¾ pound of ground beef </a:t>
            </a:r>
            <a:endParaRPr sz="900"/>
          </a:p>
          <a:p>
            <a:pPr indent="-147149" lvl="0" marL="89999" marR="0" rtl="0" algn="l">
              <a:lnSpc>
                <a:spcPct val="100000"/>
              </a:lnSpc>
              <a:spcBef>
                <a:spcPts val="0"/>
              </a:spcBef>
              <a:spcAft>
                <a:spcPts val="0"/>
              </a:spcAft>
              <a:buSzPts val="900"/>
              <a:buChar char="●"/>
            </a:pPr>
            <a:r>
              <a:rPr lang="es" sz="900"/>
              <a:t>1 medium onion, diced </a:t>
            </a:r>
            <a:endParaRPr sz="900"/>
          </a:p>
          <a:p>
            <a:pPr indent="-147149" lvl="0" marL="89999" marR="0" rtl="0" algn="l">
              <a:lnSpc>
                <a:spcPct val="100000"/>
              </a:lnSpc>
              <a:spcBef>
                <a:spcPts val="0"/>
              </a:spcBef>
              <a:spcAft>
                <a:spcPts val="0"/>
              </a:spcAft>
              <a:buSzPts val="900"/>
              <a:buChar char="●"/>
            </a:pPr>
            <a:r>
              <a:rPr lang="es" sz="900"/>
              <a:t>3 garlic cloves, minced</a:t>
            </a:r>
            <a:endParaRPr sz="900"/>
          </a:p>
          <a:p>
            <a:pPr indent="-147149" lvl="0" marL="89999" marR="0" rtl="0" algn="l">
              <a:lnSpc>
                <a:spcPct val="100000"/>
              </a:lnSpc>
              <a:spcBef>
                <a:spcPts val="0"/>
              </a:spcBef>
              <a:spcAft>
                <a:spcPts val="0"/>
              </a:spcAft>
              <a:buSzPts val="900"/>
              <a:buChar char="●"/>
            </a:pPr>
            <a:r>
              <a:rPr lang="es" sz="900"/>
              <a:t>2 cans of crushed tomatoes (1 28 ounces, 1 15 ounces)</a:t>
            </a:r>
            <a:endParaRPr sz="900"/>
          </a:p>
          <a:p>
            <a:pPr indent="0" lvl="0" marL="457200" marR="0" rtl="0" algn="l">
              <a:lnSpc>
                <a:spcPct val="100000"/>
              </a:lnSpc>
              <a:spcBef>
                <a:spcPts val="0"/>
              </a:spcBef>
              <a:spcAft>
                <a:spcPts val="0"/>
              </a:spcAft>
              <a:buNone/>
            </a:pPr>
            <a:r>
              <a:t/>
            </a:r>
            <a:endParaRPr sz="900"/>
          </a:p>
          <a:p>
            <a:pPr indent="-102699" lvl="0" marL="89999" marR="0" rtl="0" algn="l">
              <a:lnSpc>
                <a:spcPct val="100000"/>
              </a:lnSpc>
              <a:spcBef>
                <a:spcPts val="0"/>
              </a:spcBef>
              <a:spcAft>
                <a:spcPts val="0"/>
              </a:spcAft>
              <a:buSzPts val="200"/>
              <a:buChar char="●"/>
            </a:pPr>
            <a:r>
              <a:t/>
            </a:r>
            <a:endParaRPr sz="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701" name="Google Shape;701;p82"/>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Justin Torres</a:t>
            </a:r>
            <a:endParaRPr sz="600"/>
          </a:p>
        </p:txBody>
      </p:sp>
      <p:sp>
        <p:nvSpPr>
          <p:cNvPr id="702" name="Google Shape;702;p82"/>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703" name="Google Shape;703;p82"/>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12 people</a:t>
            </a:r>
            <a:endParaRPr i="1" sz="600"/>
          </a:p>
        </p:txBody>
      </p:sp>
      <p:sp>
        <p:nvSpPr>
          <p:cNvPr id="704" name="Google Shape;704;p82"/>
          <p:cNvSpPr txBox="1"/>
          <p:nvPr/>
        </p:nvSpPr>
        <p:spPr>
          <a:xfrm>
            <a:off x="2675625" y="2487850"/>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04800" lvl="0" marL="457200" marR="0" rtl="0" algn="l">
              <a:lnSpc>
                <a:spcPct val="100000"/>
              </a:lnSpc>
              <a:spcBef>
                <a:spcPts val="0"/>
              </a:spcBef>
              <a:spcAft>
                <a:spcPts val="0"/>
              </a:spcAft>
              <a:buSzPts val="1200"/>
              <a:buAutoNum type="arabicPeriod"/>
            </a:pPr>
            <a:r>
              <a:rPr lang="es" sz="1200"/>
              <a:t>Cook noodles according to package directions. Meanwhile, in a Dutch oven, cook sausage, beef and onion over medium, heat for 8 to 10 minutes or until meat is no longer pink, breaking up meat into crumbles. Add garlic, cook for 1 minute. Drain.</a:t>
            </a:r>
            <a:endParaRPr sz="1200"/>
          </a:p>
          <a:p>
            <a:pPr indent="-304800" lvl="0" marL="457200" marR="0" rtl="0" algn="l">
              <a:lnSpc>
                <a:spcPct val="100000"/>
              </a:lnSpc>
              <a:spcBef>
                <a:spcPts val="0"/>
              </a:spcBef>
              <a:spcAft>
                <a:spcPts val="0"/>
              </a:spcAft>
              <a:buSzPts val="1200"/>
              <a:buAutoNum type="arabicPeriod"/>
            </a:pPr>
            <a:r>
              <a:rPr lang="es" sz="1200"/>
              <a:t>Stir in tomatoes, tomato paste water, sugar, 3 tablespoons parsley, basil, fennel, ½ teaspoons salt and pepper; bring to a boil. Reduce heat; simmer, uncover, 30 minutes, stirring occasionally.</a:t>
            </a:r>
            <a:endParaRPr sz="1200"/>
          </a:p>
          <a:p>
            <a:pPr indent="-304800" lvl="0" marL="457200" marR="0" rtl="0" algn="l">
              <a:lnSpc>
                <a:spcPct val="100000"/>
              </a:lnSpc>
              <a:spcBef>
                <a:spcPts val="0"/>
              </a:spcBef>
              <a:spcAft>
                <a:spcPts val="0"/>
              </a:spcAft>
              <a:buSzPts val="1200"/>
              <a:buAutoNum type="arabicPeriod"/>
            </a:pPr>
            <a:r>
              <a:rPr lang="es" sz="1200"/>
              <a:t>In a small bowl, mix egg, ricotta cheese, and remaining parsley and salt.</a:t>
            </a:r>
            <a:endParaRPr sz="1200"/>
          </a:p>
          <a:p>
            <a:pPr indent="-304800" lvl="0" marL="457200" marR="0" rtl="0" algn="l">
              <a:lnSpc>
                <a:spcPct val="100000"/>
              </a:lnSpc>
              <a:spcBef>
                <a:spcPts val="0"/>
              </a:spcBef>
              <a:spcAft>
                <a:spcPts val="0"/>
              </a:spcAft>
              <a:buSzPts val="1200"/>
              <a:buAutoNum type="arabicPeriod"/>
            </a:pPr>
            <a:r>
              <a:rPr lang="es" sz="1200"/>
              <a:t>Preheat oven to 375 degrees. Spread 2 cups of meat sauce into an ungreased 13x9 in, baking dish. Layer with 3 noodles and ⅓ of the ricotta mixture. Sprinkle with 1 cup of mozzarella cheese and 2 tablespoons of Parmesan cheese. Repeat layers twice. Top with remaining meat sauce and cheese. (Dish will be full)</a:t>
            </a:r>
            <a:endParaRPr sz="1200"/>
          </a:p>
          <a:p>
            <a:pPr indent="-304800" lvl="0" marL="457200" marR="0" rtl="0" algn="l">
              <a:lnSpc>
                <a:spcPct val="100000"/>
              </a:lnSpc>
              <a:spcBef>
                <a:spcPts val="0"/>
              </a:spcBef>
              <a:spcAft>
                <a:spcPts val="0"/>
              </a:spcAft>
              <a:buSzPts val="1200"/>
              <a:buAutoNum type="arabicPeriod"/>
            </a:pPr>
            <a:r>
              <a:rPr lang="es" sz="1200"/>
              <a:t>Bake, covered, 25 minutes. Bake, uncovered, 25 minutes longer or until bubbly. Let stand 15 minutes before serving. </a:t>
            </a:r>
            <a:endParaRPr sz="12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9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05" name="Google Shape;705;p82"/>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Lobster"/>
              <a:ea typeface="Lobster"/>
              <a:cs typeface="Lobster"/>
              <a:sym typeface="Lobster"/>
            </a:endParaRPr>
          </a:p>
          <a:p>
            <a:pPr indent="-147149" lvl="0" marL="89999" marR="0" rtl="0" algn="l">
              <a:lnSpc>
                <a:spcPct val="100000"/>
              </a:lnSpc>
              <a:spcBef>
                <a:spcPts val="0"/>
              </a:spcBef>
              <a:spcAft>
                <a:spcPts val="0"/>
              </a:spcAft>
              <a:buSzPts val="900"/>
              <a:buChar char="●"/>
            </a:pPr>
            <a:r>
              <a:rPr lang="es" sz="900"/>
              <a:t>2 cans of tomato pasta (6 ounces each)</a:t>
            </a:r>
            <a:endParaRPr sz="900"/>
          </a:p>
          <a:p>
            <a:pPr indent="-147149" lvl="0" marL="89999" marR="0" rtl="0" algn="l">
              <a:lnSpc>
                <a:spcPct val="100000"/>
              </a:lnSpc>
              <a:spcBef>
                <a:spcPts val="0"/>
              </a:spcBef>
              <a:spcAft>
                <a:spcPts val="0"/>
              </a:spcAft>
              <a:buSzPts val="900"/>
              <a:buChar char="●"/>
            </a:pPr>
            <a:r>
              <a:rPr lang="es" sz="900"/>
              <a:t>⅔ cups of water</a:t>
            </a:r>
            <a:endParaRPr sz="900"/>
          </a:p>
          <a:p>
            <a:pPr indent="-147149" lvl="0" marL="89999" marR="0" rtl="0" algn="l">
              <a:lnSpc>
                <a:spcPct val="100000"/>
              </a:lnSpc>
              <a:spcBef>
                <a:spcPts val="0"/>
              </a:spcBef>
              <a:spcAft>
                <a:spcPts val="0"/>
              </a:spcAft>
              <a:buSzPts val="900"/>
              <a:buChar char="●"/>
            </a:pPr>
            <a:r>
              <a:rPr lang="es" sz="900"/>
              <a:t>2 to 3 teaspoons of sugar </a:t>
            </a:r>
            <a:endParaRPr sz="900"/>
          </a:p>
          <a:p>
            <a:pPr indent="-147149" lvl="0" marL="89999" marR="0" rtl="0" algn="l">
              <a:lnSpc>
                <a:spcPct val="100000"/>
              </a:lnSpc>
              <a:spcBef>
                <a:spcPts val="0"/>
              </a:spcBef>
              <a:spcAft>
                <a:spcPts val="0"/>
              </a:spcAft>
              <a:buSzPts val="900"/>
              <a:buChar char="●"/>
            </a:pPr>
            <a:r>
              <a:rPr lang="es" sz="900"/>
              <a:t>3 teaspoons plus ¼ cup minced fresh parsley, divided </a:t>
            </a:r>
            <a:endParaRPr sz="900"/>
          </a:p>
          <a:p>
            <a:pPr indent="-147149" lvl="0" marL="89999" marR="0" rtl="0" algn="l">
              <a:lnSpc>
                <a:spcPct val="100000"/>
              </a:lnSpc>
              <a:spcBef>
                <a:spcPts val="0"/>
              </a:spcBef>
              <a:spcAft>
                <a:spcPts val="0"/>
              </a:spcAft>
              <a:buSzPts val="900"/>
              <a:buChar char="●"/>
            </a:pPr>
            <a:r>
              <a:rPr lang="es" sz="900"/>
              <a:t>2 teaspoons of dried basil</a:t>
            </a:r>
            <a:endParaRPr sz="900"/>
          </a:p>
          <a:p>
            <a:pPr indent="0" lvl="0" marL="457200" marR="0" rtl="0" algn="l">
              <a:lnSpc>
                <a:spcPct val="100000"/>
              </a:lnSpc>
              <a:spcBef>
                <a:spcPts val="0"/>
              </a:spcBef>
              <a:spcAft>
                <a:spcPts val="0"/>
              </a:spcAft>
              <a:buNone/>
            </a:pPr>
            <a:r>
              <a:t/>
            </a:r>
            <a:endParaRPr sz="1100"/>
          </a:p>
          <a:p>
            <a:pPr indent="0" lvl="0" marL="0" marR="0" rtl="0" algn="l">
              <a:lnSpc>
                <a:spcPct val="100000"/>
              </a:lnSpc>
              <a:spcBef>
                <a:spcPts val="0"/>
              </a:spcBef>
              <a:spcAft>
                <a:spcPts val="0"/>
              </a:spcAft>
              <a:buClr>
                <a:srgbClr val="000000"/>
              </a:buClr>
              <a:buFont typeface="Arial"/>
              <a:buNone/>
            </a:pPr>
            <a:r>
              <a:t/>
            </a:r>
            <a:endParaRPr i="0" sz="1100" u="none" cap="none" strike="noStrike">
              <a:solidFill>
                <a:srgbClr val="000000"/>
              </a:solidFill>
            </a:endParaRPr>
          </a:p>
        </p:txBody>
      </p:sp>
      <p:sp>
        <p:nvSpPr>
          <p:cNvPr id="706" name="Google Shape;706;p82"/>
          <p:cNvSpPr txBox="1"/>
          <p:nvPr/>
        </p:nvSpPr>
        <p:spPr>
          <a:xfrm>
            <a:off x="6889125" y="1205050"/>
            <a:ext cx="2156700" cy="13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Lobster"/>
              <a:ea typeface="Lobster"/>
              <a:cs typeface="Lobster"/>
              <a:sym typeface="Lobster"/>
            </a:endParaRPr>
          </a:p>
          <a:p>
            <a:pPr indent="-147149" lvl="0" marL="89999" marR="0" rtl="0" algn="l">
              <a:lnSpc>
                <a:spcPct val="100000"/>
              </a:lnSpc>
              <a:spcBef>
                <a:spcPts val="0"/>
              </a:spcBef>
              <a:spcAft>
                <a:spcPts val="0"/>
              </a:spcAft>
              <a:buSzPts val="900"/>
              <a:buChar char="●"/>
            </a:pPr>
            <a:r>
              <a:rPr lang="es" sz="900"/>
              <a:t>¾ teaspoons of salt </a:t>
            </a:r>
            <a:endParaRPr sz="900"/>
          </a:p>
          <a:p>
            <a:pPr indent="-147149" lvl="0" marL="89999" marR="0" rtl="0" algn="l">
              <a:lnSpc>
                <a:spcPct val="100000"/>
              </a:lnSpc>
              <a:spcBef>
                <a:spcPts val="0"/>
              </a:spcBef>
              <a:spcAft>
                <a:spcPts val="0"/>
              </a:spcAft>
              <a:buSzPts val="900"/>
              <a:buChar char="●"/>
            </a:pPr>
            <a:r>
              <a:rPr lang="es" sz="900"/>
              <a:t>¼ teaspoons coarsely ground pepper </a:t>
            </a:r>
            <a:endParaRPr sz="900"/>
          </a:p>
          <a:p>
            <a:pPr indent="-147149" lvl="0" marL="89999" marR="0" rtl="0" algn="l">
              <a:lnSpc>
                <a:spcPct val="100000"/>
              </a:lnSpc>
              <a:spcBef>
                <a:spcPts val="0"/>
              </a:spcBef>
              <a:spcAft>
                <a:spcPts val="0"/>
              </a:spcAft>
              <a:buSzPts val="900"/>
              <a:buChar char="●"/>
            </a:pPr>
            <a:r>
              <a:rPr lang="es" sz="900"/>
              <a:t>1 large egg, lightly beaten</a:t>
            </a:r>
            <a:endParaRPr sz="900"/>
          </a:p>
          <a:p>
            <a:pPr indent="-147149" lvl="0" marL="89999" marR="0" rtl="0" algn="l">
              <a:lnSpc>
                <a:spcPct val="100000"/>
              </a:lnSpc>
              <a:spcBef>
                <a:spcPts val="0"/>
              </a:spcBef>
              <a:spcAft>
                <a:spcPts val="0"/>
              </a:spcAft>
              <a:buSzPts val="900"/>
              <a:buChar char="●"/>
            </a:pPr>
            <a:r>
              <a:rPr lang="es" sz="900"/>
              <a:t>21 carton of ricotta cheese (15 ounces)</a:t>
            </a:r>
            <a:endParaRPr sz="900"/>
          </a:p>
          <a:p>
            <a:pPr indent="-147149" lvl="0" marL="89999" marR="0" rtl="0" algn="l">
              <a:lnSpc>
                <a:spcPct val="100000"/>
              </a:lnSpc>
              <a:spcBef>
                <a:spcPts val="0"/>
              </a:spcBef>
              <a:spcAft>
                <a:spcPts val="0"/>
              </a:spcAft>
              <a:buSzPts val="900"/>
              <a:buChar char="●"/>
            </a:pPr>
            <a:r>
              <a:rPr lang="es" sz="900"/>
              <a:t>4 cups of shredded part-skim mozzarella cheese </a:t>
            </a:r>
            <a:endParaRPr sz="900"/>
          </a:p>
          <a:p>
            <a:pPr indent="-140799" lvl="0" marL="89999" marR="0" rtl="0" algn="l">
              <a:lnSpc>
                <a:spcPct val="100000"/>
              </a:lnSpc>
              <a:spcBef>
                <a:spcPts val="0"/>
              </a:spcBef>
              <a:spcAft>
                <a:spcPts val="0"/>
              </a:spcAft>
              <a:buSzPts val="800"/>
              <a:buFont typeface="Open Sans"/>
              <a:buChar char="●"/>
            </a:pPr>
            <a:r>
              <a:rPr lang="es" sz="900"/>
              <a:t>¾ cups of grated Parmesan cheese</a:t>
            </a:r>
            <a:r>
              <a:rPr lang="es" sz="800"/>
              <a:t> </a:t>
            </a:r>
            <a:endParaRPr sz="8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sp>
        <p:nvSpPr>
          <p:cNvPr id="711" name="Google Shape;711;p83"/>
          <p:cNvSpPr txBox="1"/>
          <p:nvPr/>
        </p:nvSpPr>
        <p:spPr>
          <a:xfrm>
            <a:off x="126250" y="24927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Tomato</a:t>
            </a:r>
            <a:endParaRPr b="1" sz="15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SzPts val="1100"/>
              <a:buFont typeface="Arial"/>
              <a:buNone/>
            </a:pPr>
            <a:r>
              <a:rPr lang="es" sz="1100">
                <a:solidFill>
                  <a:srgbClr val="000000"/>
                </a:solidFill>
              </a:rPr>
              <a:t>My spotlight ingredient taste juicy and delicious like a peach. It looks like a mango, but is more red than a mango.</a:t>
            </a:r>
            <a:endParaRPr sz="1100">
              <a:solidFill>
                <a:srgbClr val="000000"/>
              </a:solidFill>
            </a:endParaRPr>
          </a:p>
          <a:p>
            <a:pPr indent="0" lvl="0" marL="0" rtl="0" algn="l">
              <a:lnSpc>
                <a:spcPct val="115000"/>
              </a:lnSpc>
              <a:spcBef>
                <a:spcPts val="500"/>
              </a:spcBef>
              <a:spcAft>
                <a:spcPts val="0"/>
              </a:spcAft>
              <a:buClr>
                <a:srgbClr val="000000"/>
              </a:buClr>
              <a:buSzPts val="1100"/>
              <a:buFont typeface="Arial"/>
              <a:buNone/>
            </a:pPr>
            <a:r>
              <a:rPr lang="es" sz="1100">
                <a:solidFill>
                  <a:srgbClr val="000000"/>
                </a:solidFill>
              </a:rPr>
              <a:t>My spotlight ingredient is the fruit of a plant.</a:t>
            </a:r>
            <a:endParaRPr sz="1100">
              <a:solidFill>
                <a:srgbClr val="000000"/>
              </a:solidFill>
            </a:endParaRPr>
          </a:p>
          <a:p>
            <a:pPr indent="0" lvl="0" marL="0" rtl="0" algn="l">
              <a:lnSpc>
                <a:spcPct val="115000"/>
              </a:lnSpc>
              <a:spcBef>
                <a:spcPts val="500"/>
              </a:spcBef>
              <a:spcAft>
                <a:spcPts val="0"/>
              </a:spcAft>
              <a:buClr>
                <a:srgbClr val="000000"/>
              </a:buClr>
              <a:buSzPts val="1100"/>
              <a:buFont typeface="Arial"/>
              <a:buNone/>
            </a:pPr>
            <a:r>
              <a:rPr lang="es" sz="1100">
                <a:solidFill>
                  <a:srgbClr val="000000"/>
                </a:solidFill>
              </a:rPr>
              <a:t>My spotlight ingredient will take about 80 days (2 months and 20 days) to grow and be harvested. </a:t>
            </a:r>
            <a:endParaRPr sz="1100">
              <a:solidFill>
                <a:srgbClr val="000000"/>
              </a:solidFill>
            </a:endParaRPr>
          </a:p>
          <a:p>
            <a:pPr indent="0" lvl="0" marL="0" rtl="0" algn="l">
              <a:lnSpc>
                <a:spcPct val="115000"/>
              </a:lnSpc>
              <a:spcBef>
                <a:spcPts val="500"/>
              </a:spcBef>
              <a:spcAft>
                <a:spcPts val="0"/>
              </a:spcAft>
              <a:buClr>
                <a:srgbClr val="000000"/>
              </a:buClr>
              <a:buSzPts val="1100"/>
              <a:buFont typeface="Arial"/>
              <a:buNone/>
            </a:pPr>
            <a:r>
              <a:rPr lang="es" sz="1100">
                <a:solidFill>
                  <a:srgbClr val="000000"/>
                </a:solidFill>
              </a:rPr>
              <a:t>My spotlight ingredient is a tomato. It is a edible fruit which is a round circle and juicy. It is light red and has many good reasons to eat it. Like a tomato can reduce the risk of getting heart disease and cancer. Tomatoes are good sources of vitamin C, potassium, folate, and vitamin K.</a:t>
            </a:r>
            <a:endParaRPr sz="1100"/>
          </a:p>
          <a:p>
            <a:pPr indent="0" lvl="0" marL="0" rtl="0" algn="l">
              <a:lnSpc>
                <a:spcPct val="115000"/>
              </a:lnSpc>
              <a:spcBef>
                <a:spcPts val="500"/>
              </a:spcBef>
              <a:spcAft>
                <a:spcPts val="0"/>
              </a:spcAft>
              <a:buClr>
                <a:srgbClr val="00BCD0"/>
              </a:buClr>
              <a:buFont typeface="PT Sans"/>
              <a:buNone/>
            </a:pPr>
            <a:r>
              <a:rPr b="1" lang="es" sz="1500">
                <a:solidFill>
                  <a:srgbClr val="000000"/>
                </a:solidFill>
                <a:latin typeface="Lobster"/>
                <a:ea typeface="Lobster"/>
                <a:cs typeface="Lobster"/>
                <a:sym typeface="Lobster"/>
              </a:rPr>
              <a:t> </a:t>
            </a:r>
            <a:endParaRPr sz="1200">
              <a:latin typeface="Lobster"/>
              <a:ea typeface="Lobster"/>
              <a:cs typeface="Lobster"/>
              <a:sym typeface="Lobster"/>
            </a:endParaRPr>
          </a:p>
        </p:txBody>
      </p:sp>
      <p:sp>
        <p:nvSpPr>
          <p:cNvPr id="712" name="Google Shape;712;p83"/>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ALL ABOUT MY RECIPE</a:t>
            </a:r>
            <a:endParaRPr/>
          </a:p>
          <a:p>
            <a:pPr indent="0" lvl="0" marL="0" rtl="0" algn="l">
              <a:lnSpc>
                <a:spcPct val="100000"/>
              </a:lnSpc>
              <a:spcBef>
                <a:spcPts val="0"/>
              </a:spcBef>
              <a:spcAft>
                <a:spcPts val="0"/>
              </a:spcAft>
              <a:buClr>
                <a:srgbClr val="000000"/>
              </a:buClr>
              <a:buSzPts val="1100"/>
              <a:buFont typeface="Arial"/>
              <a:buNone/>
            </a:pPr>
            <a:r>
              <a:rPr b="1" lang="es" sz="1200">
                <a:solidFill>
                  <a:srgbClr val="000000"/>
                </a:solidFill>
                <a:latin typeface="Times New Roman"/>
                <a:ea typeface="Times New Roman"/>
                <a:cs typeface="Times New Roman"/>
                <a:sym typeface="Times New Roman"/>
              </a:rPr>
              <a:t> </a:t>
            </a:r>
            <a:r>
              <a:rPr lang="es" sz="1200">
                <a:solidFill>
                  <a:srgbClr val="000000"/>
                </a:solidFill>
              </a:rPr>
              <a:t>I chose lasagna because every holiday my grandma makes it. It taste so good every time we are about to eat it, I am the first 1 at the table ready to eat.</a:t>
            </a:r>
            <a:endParaRPr sz="1200">
              <a:solidFill>
                <a:srgbClr val="000000"/>
              </a:solidFill>
            </a:endParaRPr>
          </a:p>
          <a:p>
            <a:pPr indent="0" lvl="0" marL="0" rtl="0" algn="l">
              <a:lnSpc>
                <a:spcPct val="100000"/>
              </a:lnSpc>
              <a:spcBef>
                <a:spcPts val="500"/>
              </a:spcBef>
              <a:spcAft>
                <a:spcPts val="0"/>
              </a:spcAft>
              <a:buClr>
                <a:srgbClr val="000000"/>
              </a:buClr>
              <a:buSzPts val="1100"/>
              <a:buFont typeface="Arial"/>
              <a:buNone/>
            </a:pPr>
            <a:r>
              <a:rPr lang="es" sz="1200">
                <a:solidFill>
                  <a:srgbClr val="000000"/>
                </a:solidFill>
              </a:rPr>
              <a:t>My recipe came from Italy. My family is 5.7% french. </a:t>
            </a:r>
            <a:endParaRPr sz="1200">
              <a:solidFill>
                <a:srgbClr val="000000"/>
              </a:solidFill>
            </a:endParaRPr>
          </a:p>
          <a:p>
            <a:pPr indent="0" lvl="0" marL="0" rtl="0" algn="l">
              <a:lnSpc>
                <a:spcPct val="100000"/>
              </a:lnSpc>
              <a:spcBef>
                <a:spcPts val="500"/>
              </a:spcBef>
              <a:spcAft>
                <a:spcPts val="0"/>
              </a:spcAft>
              <a:buClr>
                <a:srgbClr val="000000"/>
              </a:buClr>
              <a:buSzPts val="1100"/>
              <a:buFont typeface="Arial"/>
              <a:buNone/>
            </a:pPr>
            <a:r>
              <a:rPr lang="es" sz="1200">
                <a:solidFill>
                  <a:srgbClr val="000000"/>
                </a:solidFill>
              </a:rPr>
              <a:t>The things that makes lasagna delicious is the tomatoes in it. My recipe has a lot of tomatoes in it. I love tomatoes a lot, I eat it every day for dinner.</a:t>
            </a:r>
            <a:endParaRPr sz="1200">
              <a:solidFill>
                <a:srgbClr val="000000"/>
              </a:solidFill>
            </a:endParaRPr>
          </a:p>
          <a:p>
            <a:pPr indent="0" lvl="0" marL="0" rtl="0" algn="l">
              <a:lnSpc>
                <a:spcPct val="200000"/>
              </a:lnSpc>
              <a:spcBef>
                <a:spcPts val="500"/>
              </a:spcBef>
              <a:spcAft>
                <a:spcPts val="500"/>
              </a:spcAft>
              <a:buClr>
                <a:srgbClr val="000000"/>
              </a:buClr>
              <a:buSzPts val="1100"/>
              <a:buFont typeface="Arial"/>
              <a:buNone/>
            </a:pPr>
            <a:r>
              <a:t/>
            </a:r>
            <a:endParaRPr b="1" sz="1200">
              <a:solidFill>
                <a:srgbClr val="000000"/>
              </a:solidFill>
            </a:endParaRPr>
          </a:p>
        </p:txBody>
      </p:sp>
      <p:pic>
        <p:nvPicPr>
          <p:cNvPr id="713" name="Google Shape;713;p83"/>
          <p:cNvPicPr preferRelativeResize="0"/>
          <p:nvPr/>
        </p:nvPicPr>
        <p:blipFill rotWithShape="1">
          <a:blip r:embed="rId3">
            <a:alphaModFix/>
          </a:blip>
          <a:srcRect b="8794" l="0" r="0" t="8785"/>
          <a:stretch/>
        </p:blipFill>
        <p:spPr>
          <a:xfrm>
            <a:off x="126250" y="97525"/>
            <a:ext cx="4359600" cy="2395200"/>
          </a:xfrm>
          <a:prstGeom prst="rect">
            <a:avLst/>
          </a:prstGeom>
          <a:noFill/>
          <a:ln>
            <a:noFill/>
          </a:ln>
        </p:spPr>
      </p:pic>
      <p:pic>
        <p:nvPicPr>
          <p:cNvPr id="714" name="Google Shape;714;p83"/>
          <p:cNvPicPr preferRelativeResize="0"/>
          <p:nvPr/>
        </p:nvPicPr>
        <p:blipFill rotWithShape="1">
          <a:blip r:embed="rId4">
            <a:alphaModFix/>
          </a:blip>
          <a:srcRect b="19593" l="0" r="0" t="19593"/>
          <a:stretch/>
        </p:blipFill>
        <p:spPr>
          <a:xfrm>
            <a:off x="4659375" y="2628625"/>
            <a:ext cx="4437900" cy="2395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30"/>
          <p:cNvSpPr txBox="1"/>
          <p:nvPr/>
        </p:nvSpPr>
        <p:spPr>
          <a:xfrm>
            <a:off x="2694000" y="0"/>
            <a:ext cx="6450000" cy="55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BCD0"/>
              </a:buClr>
              <a:buFont typeface="PT Sans"/>
              <a:buNone/>
            </a:pPr>
            <a:r>
              <a:rPr b="1" lang="es" sz="3400">
                <a:latin typeface="Open Sans"/>
                <a:ea typeface="Open Sans"/>
                <a:cs typeface="Open Sans"/>
                <a:sym typeface="Open Sans"/>
              </a:rPr>
              <a:t>Maple Bacon Cupcakes</a:t>
            </a:r>
            <a:endParaRPr sz="3400"/>
          </a:p>
        </p:txBody>
      </p:sp>
      <p:sp>
        <p:nvSpPr>
          <p:cNvPr id="140" name="Google Shape;140;p30"/>
          <p:cNvSpPr txBox="1"/>
          <p:nvPr/>
        </p:nvSpPr>
        <p:spPr>
          <a:xfrm>
            <a:off x="2484275" y="788750"/>
            <a:ext cx="2673900" cy="137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300">
                <a:latin typeface="Open Sans"/>
                <a:ea typeface="Open Sans"/>
                <a:cs typeface="Open Sans"/>
                <a:sym typeface="Open Sans"/>
              </a:rPr>
              <a:t>  INGREDIENTS:</a:t>
            </a:r>
            <a:endParaRPr b="1" sz="1300">
              <a:latin typeface="Open Sans"/>
              <a:ea typeface="Open Sans"/>
              <a:cs typeface="Open Sans"/>
              <a:sym typeface="Open Sans"/>
            </a:endParaRPr>
          </a:p>
          <a:p>
            <a:pPr indent="-147149" lvl="0" marL="89999" rtl="0" algn="l">
              <a:lnSpc>
                <a:spcPct val="100000"/>
              </a:lnSpc>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 pack Bacon </a:t>
            </a:r>
            <a:endParaRPr sz="900">
              <a:solidFill>
                <a:schemeClr val="dk1"/>
              </a:solidFill>
              <a:latin typeface="Open Sans"/>
              <a:ea typeface="Open Sans"/>
              <a:cs typeface="Open Sans"/>
              <a:sym typeface="Open Sans"/>
            </a:endParaRPr>
          </a:p>
          <a:p>
            <a:pPr indent="-147149" lvl="0" marL="89999" rtl="0" algn="l">
              <a:lnSpc>
                <a:spcPct val="100000"/>
              </a:lnSpc>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3 tbsp maple syrup</a:t>
            </a:r>
            <a:endParaRPr sz="900">
              <a:solidFill>
                <a:schemeClr val="dk1"/>
              </a:solidFill>
              <a:latin typeface="Open Sans"/>
              <a:ea typeface="Open Sans"/>
              <a:cs typeface="Open Sans"/>
              <a:sym typeface="Open Sans"/>
            </a:endParaRPr>
          </a:p>
          <a:p>
            <a:pPr indent="-147149" lvl="0" marL="89999" rtl="0" algn="l">
              <a:lnSpc>
                <a:spcPct val="100000"/>
              </a:lnSpc>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¼ Brown sugar</a:t>
            </a:r>
            <a:endParaRPr sz="900">
              <a:solidFill>
                <a:schemeClr val="dk1"/>
              </a:solidFill>
              <a:latin typeface="Open Sans"/>
              <a:ea typeface="Open Sans"/>
              <a:cs typeface="Open Sans"/>
              <a:sym typeface="Open Sans"/>
            </a:endParaRPr>
          </a:p>
          <a:p>
            <a:pPr indent="-147149" lvl="0" marL="89999" marR="190500" rtl="0" algn="l">
              <a:lnSpc>
                <a:spcPct val="100000"/>
              </a:lnSpc>
              <a:spcBef>
                <a:spcPts val="0"/>
              </a:spcBef>
              <a:spcAft>
                <a:spcPts val="0"/>
              </a:spcAft>
              <a:buSzPts val="900"/>
              <a:buFont typeface="Open Sans"/>
              <a:buChar char="●"/>
            </a:pPr>
            <a:r>
              <a:rPr lang="es" sz="900">
                <a:latin typeface="Open Sans"/>
                <a:ea typeface="Open Sans"/>
                <a:cs typeface="Open Sans"/>
                <a:sym typeface="Open Sans"/>
              </a:rPr>
              <a:t>3/4 cup (95g) all-purpose flour</a:t>
            </a:r>
            <a:endParaRPr sz="900">
              <a:latin typeface="Open Sans"/>
              <a:ea typeface="Open Sans"/>
              <a:cs typeface="Open Sans"/>
              <a:sym typeface="Open Sans"/>
            </a:endParaRPr>
          </a:p>
          <a:p>
            <a:pPr indent="-147149" lvl="0" marL="89999" marR="190500" rtl="0" algn="l">
              <a:lnSpc>
                <a:spcPct val="100000"/>
              </a:lnSpc>
              <a:spcBef>
                <a:spcPts val="0"/>
              </a:spcBef>
              <a:spcAft>
                <a:spcPts val="0"/>
              </a:spcAft>
              <a:buSzPts val="900"/>
              <a:buFont typeface="Open Sans"/>
              <a:buChar char="●"/>
            </a:pPr>
            <a:r>
              <a:rPr lang="es" sz="900">
                <a:latin typeface="Open Sans"/>
                <a:ea typeface="Open Sans"/>
                <a:cs typeface="Open Sans"/>
                <a:sym typeface="Open Sans"/>
              </a:rPr>
              <a:t>1/2 cup (100g) granulated sugar</a:t>
            </a:r>
            <a:endParaRPr sz="900">
              <a:latin typeface="Open Sans"/>
              <a:ea typeface="Open Sans"/>
              <a:cs typeface="Open Sans"/>
              <a:sym typeface="Open Sans"/>
            </a:endParaRPr>
          </a:p>
          <a:p>
            <a:pPr indent="-147149" lvl="0" marL="89999" marR="190500" rtl="0" algn="l">
              <a:spcBef>
                <a:spcPts val="0"/>
              </a:spcBef>
              <a:spcAft>
                <a:spcPts val="0"/>
              </a:spcAft>
              <a:buSzPts val="900"/>
              <a:buFont typeface="Open Sans"/>
              <a:buChar char="●"/>
            </a:pPr>
            <a:r>
              <a:rPr lang="es" sz="900">
                <a:latin typeface="Open Sans"/>
                <a:ea typeface="Open Sans"/>
                <a:cs typeface="Open Sans"/>
                <a:sym typeface="Open Sans"/>
              </a:rPr>
              <a:t>1/2 cup (100g) packed light brown sugar</a:t>
            </a:r>
            <a:endParaRPr b="0" i="0" sz="600" u="none" cap="none" strike="noStrike">
              <a:solidFill>
                <a:srgbClr val="000000"/>
              </a:solidFill>
              <a:latin typeface="Open Sans"/>
              <a:ea typeface="Open Sans"/>
              <a:cs typeface="Open Sans"/>
              <a:sym typeface="Open Sans"/>
            </a:endParaRPr>
          </a:p>
        </p:txBody>
      </p:sp>
      <p:sp>
        <p:nvSpPr>
          <p:cNvPr id="141" name="Google Shape;141;p30"/>
          <p:cNvSpPr txBox="1"/>
          <p:nvPr/>
        </p:nvSpPr>
        <p:spPr>
          <a:xfrm>
            <a:off x="3456500" y="446595"/>
            <a:ext cx="5751000" cy="306900"/>
          </a:xfrm>
          <a:prstGeom prst="rect">
            <a:avLst/>
          </a:prstGeom>
          <a:noFill/>
          <a:ln>
            <a:noFill/>
          </a:ln>
        </p:spPr>
        <p:txBody>
          <a:bodyPr anchorCtr="0" anchor="ctr" bIns="91425" lIns="91425" spcFirstLastPara="1" rIns="91425" wrap="square" tIns="91425">
            <a:noAutofit/>
          </a:bodyPr>
          <a:lstStyle/>
          <a:p>
            <a:pPr indent="457200" lvl="0" marL="1828800" marR="0" rtl="0" algn="l">
              <a:lnSpc>
                <a:spcPct val="115000"/>
              </a:lnSpc>
              <a:spcBef>
                <a:spcPts val="0"/>
              </a:spcBef>
              <a:spcAft>
                <a:spcPts val="0"/>
              </a:spcAft>
              <a:buClr>
                <a:srgbClr val="00BCD0"/>
              </a:buClr>
              <a:buFont typeface="PT Sans"/>
              <a:buNone/>
            </a:pPr>
            <a:r>
              <a:rPr lang="es">
                <a:latin typeface="Open Sans"/>
                <a:ea typeface="Open Sans"/>
                <a:cs typeface="Open Sans"/>
                <a:sym typeface="Open Sans"/>
              </a:rPr>
              <a:t>Blaze M</a:t>
            </a:r>
            <a:endParaRPr/>
          </a:p>
        </p:txBody>
      </p:sp>
      <p:sp>
        <p:nvSpPr>
          <p:cNvPr id="142" name="Google Shape;142;p30"/>
          <p:cNvSpPr txBox="1"/>
          <p:nvPr/>
        </p:nvSpPr>
        <p:spPr>
          <a:xfrm>
            <a:off x="2805400" y="6342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143" name="Google Shape;143;p30"/>
          <p:cNvSpPr txBox="1"/>
          <p:nvPr/>
        </p:nvSpPr>
        <p:spPr>
          <a:xfrm>
            <a:off x="6945750" y="6342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6 people</a:t>
            </a:r>
            <a:endParaRPr i="1" sz="600"/>
          </a:p>
        </p:txBody>
      </p:sp>
      <p:sp>
        <p:nvSpPr>
          <p:cNvPr id="144" name="Google Shape;144;p30"/>
          <p:cNvSpPr txBox="1"/>
          <p:nvPr/>
        </p:nvSpPr>
        <p:spPr>
          <a:xfrm>
            <a:off x="4753200" y="733850"/>
            <a:ext cx="2331600" cy="1733100"/>
          </a:xfrm>
          <a:prstGeom prst="rect">
            <a:avLst/>
          </a:prstGeom>
          <a:noFill/>
          <a:ln>
            <a:noFill/>
          </a:ln>
        </p:spPr>
        <p:txBody>
          <a:bodyPr anchorCtr="0" anchor="t" bIns="91425" lIns="91425" spcFirstLastPara="1" rIns="91425" wrap="square" tIns="91425">
            <a:noAutofit/>
          </a:bodyPr>
          <a:lstStyle/>
          <a:p>
            <a:pPr indent="-147149" lvl="0" marL="179999" marR="190500" rtl="0" algn="l">
              <a:spcBef>
                <a:spcPts val="230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⅓ </a:t>
            </a:r>
            <a:r>
              <a:rPr lang="es" sz="900">
                <a:solidFill>
                  <a:schemeClr val="dk1"/>
                </a:solidFill>
                <a:latin typeface="Open Sans"/>
                <a:ea typeface="Open Sans"/>
                <a:cs typeface="Open Sans"/>
                <a:sym typeface="Open Sans"/>
              </a:rPr>
              <a:t>cup (80ml) vegetable or canola oil (or melted coconut oil)</a:t>
            </a:r>
            <a:endParaRPr sz="900">
              <a:solidFill>
                <a:schemeClr val="dk1"/>
              </a:solidFill>
              <a:latin typeface="Open Sans"/>
              <a:ea typeface="Open Sans"/>
              <a:cs typeface="Open Sans"/>
              <a:sym typeface="Open Sans"/>
            </a:endParaRPr>
          </a:p>
          <a:p>
            <a:pPr indent="-147149" lvl="0" marL="179999" marR="190500" rtl="0" algn="l">
              <a:lnSpc>
                <a:spcPct val="100000"/>
              </a:lnSpc>
              <a:spcBef>
                <a:spcPts val="0"/>
              </a:spcBef>
              <a:spcAft>
                <a:spcPts val="0"/>
              </a:spcAft>
              <a:buSzPts val="900"/>
              <a:buFont typeface="Open Sans"/>
              <a:buChar char="●"/>
            </a:pPr>
            <a:r>
              <a:rPr lang="es" sz="900">
                <a:solidFill>
                  <a:schemeClr val="dk1"/>
                </a:solidFill>
                <a:latin typeface="Open Sans"/>
                <a:ea typeface="Open Sans"/>
                <a:cs typeface="Open Sans"/>
                <a:sym typeface="Open Sans"/>
              </a:rPr>
              <a:t>2 teaspoons pure vanilla extract</a:t>
            </a:r>
            <a:endParaRPr sz="900">
              <a:solidFill>
                <a:schemeClr val="dk1"/>
              </a:solidFill>
              <a:latin typeface="Open Sans"/>
              <a:ea typeface="Open Sans"/>
              <a:cs typeface="Open Sans"/>
              <a:sym typeface="Open Sans"/>
            </a:endParaRPr>
          </a:p>
          <a:p>
            <a:pPr indent="-147149" lvl="0" marL="179999" marR="190500" rtl="0" algn="l">
              <a:lnSpc>
                <a:spcPct val="100000"/>
              </a:lnSpc>
              <a:spcBef>
                <a:spcPts val="0"/>
              </a:spcBef>
              <a:spcAft>
                <a:spcPts val="0"/>
              </a:spcAft>
              <a:buSzPts val="900"/>
              <a:buFont typeface="Open Sans"/>
              <a:buChar char="●"/>
            </a:pPr>
            <a:r>
              <a:rPr lang="es" sz="900">
                <a:latin typeface="Open Sans"/>
                <a:ea typeface="Open Sans"/>
                <a:cs typeface="Open Sans"/>
                <a:sym typeface="Open Sans"/>
              </a:rPr>
              <a:t>1/2 cup (42g) unsweetened natural cocoa powder3/4 teaspoon baking powder</a:t>
            </a:r>
            <a:endParaRPr sz="900">
              <a:latin typeface="Open Sans"/>
              <a:ea typeface="Open Sans"/>
              <a:cs typeface="Open Sans"/>
              <a:sym typeface="Open Sans"/>
            </a:endParaRPr>
          </a:p>
        </p:txBody>
      </p:sp>
      <p:pic>
        <p:nvPicPr>
          <p:cNvPr id="145" name="Google Shape;145;p30"/>
          <p:cNvPicPr preferRelativeResize="0"/>
          <p:nvPr/>
        </p:nvPicPr>
        <p:blipFill rotWithShape="1">
          <a:blip r:embed="rId3">
            <a:alphaModFix/>
          </a:blip>
          <a:srcRect b="0" l="0" r="20729" t="0"/>
          <a:stretch/>
        </p:blipFill>
        <p:spPr>
          <a:xfrm>
            <a:off x="-177350" y="0"/>
            <a:ext cx="2552400" cy="5143500"/>
          </a:xfrm>
          <a:prstGeom prst="rect">
            <a:avLst/>
          </a:prstGeom>
          <a:noFill/>
          <a:ln>
            <a:noFill/>
          </a:ln>
        </p:spPr>
      </p:pic>
      <p:sp>
        <p:nvSpPr>
          <p:cNvPr id="146" name="Google Shape;146;p30"/>
          <p:cNvSpPr txBox="1"/>
          <p:nvPr/>
        </p:nvSpPr>
        <p:spPr>
          <a:xfrm>
            <a:off x="7106625" y="753500"/>
            <a:ext cx="2025000" cy="1441800"/>
          </a:xfrm>
          <a:prstGeom prst="rect">
            <a:avLst/>
          </a:prstGeom>
          <a:noFill/>
          <a:ln>
            <a:noFill/>
          </a:ln>
        </p:spPr>
        <p:txBody>
          <a:bodyPr anchorCtr="0" anchor="t" bIns="91425" lIns="91425" spcFirstLastPara="1" rIns="91425" wrap="square" tIns="91425">
            <a:noAutofit/>
          </a:bodyPr>
          <a:lstStyle/>
          <a:p>
            <a:pPr indent="-147149" lvl="0" marL="179999" marR="190500" rtl="0" algn="l">
              <a:spcBef>
                <a:spcPts val="230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1/2 teaspoon baking soda</a:t>
            </a:r>
            <a:endParaRPr sz="900">
              <a:solidFill>
                <a:schemeClr val="dk1"/>
              </a:solidFill>
              <a:latin typeface="Open Sans"/>
              <a:ea typeface="Open Sans"/>
              <a:cs typeface="Open Sans"/>
              <a:sym typeface="Open Sans"/>
            </a:endParaRPr>
          </a:p>
          <a:p>
            <a:pPr indent="-147149" lvl="0" marL="179999" marR="1905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1/4 teaspoon salt</a:t>
            </a:r>
            <a:endParaRPr sz="900">
              <a:solidFill>
                <a:schemeClr val="dk1"/>
              </a:solidFill>
              <a:latin typeface="Open Sans"/>
              <a:ea typeface="Open Sans"/>
              <a:cs typeface="Open Sans"/>
              <a:sym typeface="Open Sans"/>
            </a:endParaRPr>
          </a:p>
          <a:p>
            <a:pPr indent="-147149" lvl="0" marL="179999" marR="1905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2 large eggs </a:t>
            </a:r>
            <a:endParaRPr sz="900">
              <a:solidFill>
                <a:schemeClr val="dk1"/>
              </a:solidFill>
              <a:latin typeface="Open Sans"/>
              <a:ea typeface="Open Sans"/>
              <a:cs typeface="Open Sans"/>
              <a:sym typeface="Open Sans"/>
            </a:endParaRPr>
          </a:p>
          <a:p>
            <a:pPr indent="-147149" lvl="0" marL="179999" marR="190500"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1/2 cup (120ml) buttermilk, at room temperature*</a:t>
            </a:r>
            <a:endParaRPr sz="900">
              <a:solidFill>
                <a:schemeClr val="dk1"/>
              </a:solidFill>
              <a:latin typeface="Open Sans"/>
              <a:ea typeface="Open Sans"/>
              <a:cs typeface="Open Sans"/>
              <a:sym typeface="Open Sans"/>
            </a:endParaRPr>
          </a:p>
          <a:p>
            <a:pPr indent="-147149" lvl="0" marL="179999"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Any vanilla frosting recipe</a:t>
            </a:r>
            <a:endParaRPr sz="900">
              <a:solidFill>
                <a:schemeClr val="dk1"/>
              </a:solidFill>
              <a:latin typeface="Open Sans"/>
              <a:ea typeface="Open Sans"/>
              <a:cs typeface="Open Sans"/>
              <a:sym typeface="Open Sans"/>
            </a:endParaRPr>
          </a:p>
          <a:p>
            <a:pPr indent="-147149" lvl="0" marL="179999" rtl="0" algn="l">
              <a:spcBef>
                <a:spcPts val="0"/>
              </a:spcBef>
              <a:spcAft>
                <a:spcPts val="0"/>
              </a:spcAft>
              <a:buClr>
                <a:schemeClr val="dk1"/>
              </a:buClr>
              <a:buSzPts val="900"/>
              <a:buFont typeface="Open Sans"/>
              <a:buChar char="●"/>
            </a:pPr>
            <a:r>
              <a:rPr lang="es" sz="900">
                <a:solidFill>
                  <a:schemeClr val="dk1"/>
                </a:solidFill>
                <a:latin typeface="Open Sans"/>
                <a:ea typeface="Open Sans"/>
                <a:cs typeface="Open Sans"/>
                <a:sym typeface="Open Sans"/>
              </a:rPr>
              <a:t>Maple syrup</a:t>
            </a:r>
            <a:endParaRPr sz="900">
              <a:latin typeface="Open Sans"/>
              <a:ea typeface="Open Sans"/>
              <a:cs typeface="Open Sans"/>
              <a:sym typeface="Open Sans"/>
            </a:endParaRPr>
          </a:p>
        </p:txBody>
      </p:sp>
      <p:sp>
        <p:nvSpPr>
          <p:cNvPr id="147" name="Google Shape;147;p30"/>
          <p:cNvSpPr txBox="1"/>
          <p:nvPr/>
        </p:nvSpPr>
        <p:spPr>
          <a:xfrm>
            <a:off x="2520750" y="2144500"/>
            <a:ext cx="6450000" cy="288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t>PROCEDURE:</a:t>
            </a:r>
            <a:endParaRPr b="1"/>
          </a:p>
          <a:p>
            <a:pPr indent="0" lvl="0" marL="0" rtl="0" algn="l">
              <a:spcBef>
                <a:spcPts val="0"/>
              </a:spcBef>
              <a:spcAft>
                <a:spcPts val="0"/>
              </a:spcAft>
              <a:buNone/>
            </a:pPr>
            <a:r>
              <a:rPr b="1" lang="es" sz="1000"/>
              <a:t>CUPCAKES:</a:t>
            </a:r>
            <a:endParaRPr b="1" sz="1000"/>
          </a:p>
          <a:p>
            <a:pPr indent="-147149" lvl="0" marL="179999" rtl="0" algn="l">
              <a:spcBef>
                <a:spcPts val="0"/>
              </a:spcBef>
              <a:spcAft>
                <a:spcPts val="0"/>
              </a:spcAft>
              <a:buSzPts val="900"/>
              <a:buAutoNum type="arabicPeriod"/>
            </a:pPr>
            <a:r>
              <a:rPr lang="es" sz="900"/>
              <a:t>Preheat the oven to 350°F (177°C). Line a muffin pan with cupcake liners. Line a second pan with 2 liners - this recipe makes about 14 cupcakes. Set aside.</a:t>
            </a:r>
            <a:endParaRPr sz="900"/>
          </a:p>
          <a:p>
            <a:pPr indent="-147149" lvl="0" marL="179999" rtl="0" algn="l">
              <a:spcBef>
                <a:spcPts val="0"/>
              </a:spcBef>
              <a:spcAft>
                <a:spcPts val="0"/>
              </a:spcAft>
              <a:buSzPts val="900"/>
              <a:buAutoNum type="arabicPeriod"/>
            </a:pPr>
            <a:r>
              <a:rPr lang="es" sz="900"/>
              <a:t>Whisk the flour, cocoa powder, baking powder, baking soda, and salt together in a large bowl until thoroughly combined.  In a medium bowl, whisk the eggs, granulated sugar, brown sugar, oil, and vanilla together until smooth. Pour half of the wet ingredients into the dry ingredients. Then half of the buttermilk. Gently whisk for a few seconds. Repeat with the remaining wet ingredients and buttermilk. Stir until *just* combined; do not overmix. The batter will be thin.</a:t>
            </a:r>
            <a:endParaRPr sz="900"/>
          </a:p>
          <a:p>
            <a:pPr indent="-147149" lvl="0" marL="179999" rtl="0" algn="l">
              <a:spcBef>
                <a:spcPts val="0"/>
              </a:spcBef>
              <a:spcAft>
                <a:spcPts val="0"/>
              </a:spcAft>
              <a:buSzPts val="900"/>
              <a:buAutoNum type="arabicPeriod"/>
            </a:pPr>
            <a:r>
              <a:rPr lang="es" sz="900"/>
              <a:t>Pour or spoon the batter into the liners. Fill only halfway (this is imperative! only halfway!) to avoid spilling over the sides or sinking. Bake for 18-21 minutes, or until a toothpick inserted in the center comes out clean. Allow to cool completely before frosting.</a:t>
            </a:r>
            <a:endParaRPr sz="900"/>
          </a:p>
          <a:p>
            <a:pPr indent="0" lvl="0" marL="0" rtl="0" algn="l">
              <a:spcBef>
                <a:spcPts val="0"/>
              </a:spcBef>
              <a:spcAft>
                <a:spcPts val="0"/>
              </a:spcAft>
              <a:buNone/>
            </a:pPr>
            <a:r>
              <a:rPr b="1" lang="es" sz="1000"/>
              <a:t>MAPLE BACON:</a:t>
            </a:r>
            <a:endParaRPr b="1" sz="1000"/>
          </a:p>
          <a:p>
            <a:pPr indent="-147149" lvl="0" marL="179999" rtl="0" algn="l">
              <a:spcBef>
                <a:spcPts val="0"/>
              </a:spcBef>
              <a:spcAft>
                <a:spcPts val="0"/>
              </a:spcAft>
              <a:buSzPts val="900"/>
              <a:buAutoNum type="arabicPeriod"/>
            </a:pPr>
            <a:r>
              <a:rPr lang="es" sz="900"/>
              <a:t>Preheat oven to 350 degrees </a:t>
            </a:r>
            <a:endParaRPr sz="900"/>
          </a:p>
          <a:p>
            <a:pPr indent="-147149" lvl="0" marL="179999" rtl="0" algn="l">
              <a:spcBef>
                <a:spcPts val="0"/>
              </a:spcBef>
              <a:spcAft>
                <a:spcPts val="0"/>
              </a:spcAft>
              <a:buSzPts val="900"/>
              <a:buAutoNum type="arabicPeriod"/>
            </a:pPr>
            <a:r>
              <a:rPr lang="es" sz="900"/>
              <a:t>Lay bacon on a sheet pan</a:t>
            </a:r>
            <a:endParaRPr sz="900"/>
          </a:p>
          <a:p>
            <a:pPr indent="-147149" lvl="0" marL="179999" rtl="0" algn="l">
              <a:spcBef>
                <a:spcPts val="0"/>
              </a:spcBef>
              <a:spcAft>
                <a:spcPts val="0"/>
              </a:spcAft>
              <a:buSzPts val="900"/>
              <a:buAutoNum type="arabicPeriod"/>
            </a:pPr>
            <a:r>
              <a:rPr lang="es" sz="900"/>
              <a:t>Coat bacon in a thin layer of brown sugar</a:t>
            </a:r>
            <a:endParaRPr sz="900"/>
          </a:p>
          <a:p>
            <a:pPr indent="-147149" lvl="0" marL="179999" rtl="0" algn="l">
              <a:spcBef>
                <a:spcPts val="0"/>
              </a:spcBef>
              <a:spcAft>
                <a:spcPts val="0"/>
              </a:spcAft>
              <a:buSzPts val="900"/>
              <a:buAutoNum type="arabicPeriod"/>
            </a:pPr>
            <a:r>
              <a:rPr lang="es" sz="900"/>
              <a:t>Cook bacon for 15 mins or until crispy</a:t>
            </a:r>
            <a:endParaRPr sz="900"/>
          </a:p>
          <a:p>
            <a:pPr indent="0" lvl="0" marL="0" rtl="0" algn="l">
              <a:spcBef>
                <a:spcPts val="0"/>
              </a:spcBef>
              <a:spcAft>
                <a:spcPts val="0"/>
              </a:spcAft>
              <a:buNone/>
            </a:pPr>
            <a:r>
              <a:rPr b="1" lang="es" sz="1000"/>
              <a:t>MAPLE FROSTING:</a:t>
            </a:r>
            <a:endParaRPr b="1" sz="1000"/>
          </a:p>
          <a:p>
            <a:pPr indent="-147149" lvl="0" marL="179999" rtl="0" algn="l">
              <a:spcBef>
                <a:spcPts val="0"/>
              </a:spcBef>
              <a:spcAft>
                <a:spcPts val="0"/>
              </a:spcAft>
              <a:buSzPts val="900"/>
              <a:buAutoNum type="arabicPeriod"/>
            </a:pPr>
            <a:r>
              <a:rPr lang="es" sz="900"/>
              <a:t>For the frosting combine maple syrup with your vanilla frosting</a:t>
            </a:r>
            <a:endParaRPr sz="900"/>
          </a:p>
          <a:p>
            <a:pPr indent="-147149" lvl="0" marL="179999" rtl="0" algn="l">
              <a:spcBef>
                <a:spcPts val="0"/>
              </a:spcBef>
              <a:spcAft>
                <a:spcPts val="0"/>
              </a:spcAft>
              <a:buSzPts val="900"/>
              <a:buAutoNum type="arabicPeriod"/>
            </a:pPr>
            <a:r>
              <a:rPr lang="es" sz="900"/>
              <a:t>Lastly decorate however you want. Be creative!</a:t>
            </a:r>
            <a:endParaRPr sz="9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p:txBody>
      </p:sp>
      <p:sp>
        <p:nvSpPr>
          <p:cNvPr id="148" name="Google Shape;148;p30">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pic>
        <p:nvPicPr>
          <p:cNvPr id="719" name="Google Shape;719;p84"/>
          <p:cNvPicPr preferRelativeResize="0"/>
          <p:nvPr/>
        </p:nvPicPr>
        <p:blipFill rotWithShape="1">
          <a:blip r:embed="rId3">
            <a:alphaModFix/>
          </a:blip>
          <a:srcRect b="0" l="57321" r="14401" t="0"/>
          <a:stretch/>
        </p:blipFill>
        <p:spPr>
          <a:xfrm>
            <a:off x="-16925" y="0"/>
            <a:ext cx="2585700" cy="5143500"/>
          </a:xfrm>
          <a:prstGeom prst="rect">
            <a:avLst/>
          </a:prstGeom>
          <a:noFill/>
          <a:ln>
            <a:noFill/>
          </a:ln>
        </p:spPr>
      </p:pic>
      <p:sp>
        <p:nvSpPr>
          <p:cNvPr id="720" name="Google Shape;720;p84"/>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EMPANADAS</a:t>
            </a:r>
            <a:endParaRPr sz="800"/>
          </a:p>
        </p:txBody>
      </p:sp>
      <p:sp>
        <p:nvSpPr>
          <p:cNvPr id="721" name="Google Shape;721;p84"/>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lang="es" sz="1200">
                <a:solidFill>
                  <a:schemeClr val="dk1"/>
                </a:solidFill>
                <a:latin typeface="Times New Roman"/>
                <a:ea typeface="Times New Roman"/>
                <a:cs typeface="Times New Roman"/>
                <a:sym typeface="Times New Roman"/>
              </a:rPr>
              <a:t>½ lbs of ground beef</a:t>
            </a:r>
            <a:endParaRPr sz="12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SzPts val="1100"/>
              <a:buFont typeface="Open Sans"/>
              <a:buChar char="●"/>
            </a:pPr>
            <a:r>
              <a:rPr lang="es" sz="1200">
                <a:solidFill>
                  <a:schemeClr val="dk1"/>
                </a:solidFill>
                <a:latin typeface="Times New Roman"/>
                <a:ea typeface="Times New Roman"/>
                <a:cs typeface="Times New Roman"/>
                <a:sym typeface="Times New Roman"/>
              </a:rPr>
              <a:t>1 tbsp olive  oil </a:t>
            </a:r>
            <a:endParaRPr sz="12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SzPts val="1100"/>
              <a:buFont typeface="Open Sans"/>
              <a:buChar char="●"/>
            </a:pPr>
            <a:r>
              <a:rPr lang="es" sz="1200">
                <a:solidFill>
                  <a:schemeClr val="dk1"/>
                </a:solidFill>
                <a:latin typeface="Times New Roman"/>
                <a:ea typeface="Times New Roman"/>
                <a:cs typeface="Times New Roman"/>
                <a:sym typeface="Times New Roman"/>
              </a:rPr>
              <a:t>2 tbsp sofrito</a:t>
            </a:r>
            <a:endParaRPr sz="12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SzPts val="1100"/>
              <a:buFont typeface="Open Sans"/>
              <a:buChar char="●"/>
            </a:pPr>
            <a:r>
              <a:rPr lang="es" sz="1200">
                <a:solidFill>
                  <a:schemeClr val="dk1"/>
                </a:solidFill>
                <a:latin typeface="Times New Roman"/>
                <a:ea typeface="Times New Roman"/>
                <a:cs typeface="Times New Roman"/>
                <a:sym typeface="Times New Roman"/>
              </a:rPr>
              <a:t>1 packet sazon with coriander and annatto</a:t>
            </a:r>
            <a:endParaRPr sz="1200">
              <a:solidFill>
                <a:schemeClr val="dk1"/>
              </a:solidFill>
              <a:latin typeface="Times New Roman"/>
              <a:ea typeface="Times New Roman"/>
              <a:cs typeface="Times New Roman"/>
              <a:sym typeface="Times New Roman"/>
            </a:endParaRPr>
          </a:p>
          <a:p>
            <a:pPr indent="-147149" lvl="0" marL="89999" marR="0" rtl="0" algn="l">
              <a:lnSpc>
                <a:spcPct val="100000"/>
              </a:lnSpc>
              <a:spcBef>
                <a:spcPts val="0"/>
              </a:spcBef>
              <a:spcAft>
                <a:spcPts val="0"/>
              </a:spcAft>
              <a:buSzPts val="900"/>
              <a:buChar char="●"/>
            </a:pPr>
            <a:r>
              <a:t/>
            </a:r>
            <a:endParaRPr sz="900"/>
          </a:p>
          <a:p>
            <a:pPr indent="-159849" lvl="0" marL="89999" marR="0" rtl="0" algn="l">
              <a:lnSpc>
                <a:spcPct val="100000"/>
              </a:lnSpc>
              <a:spcBef>
                <a:spcPts val="0"/>
              </a:spcBef>
              <a:spcAft>
                <a:spcPts val="0"/>
              </a:spcAft>
              <a:buClr>
                <a:srgbClr val="000000"/>
              </a:buClr>
              <a:buSzPts val="1100"/>
              <a:buFont typeface="Open Sans"/>
              <a:buChar char="●"/>
            </a:pPr>
            <a:r>
              <a:t/>
            </a:r>
            <a:endParaRPr sz="900"/>
          </a:p>
          <a:p>
            <a:pPr indent="-159849" lvl="0" marL="89999" marR="0" rtl="0" algn="l">
              <a:lnSpc>
                <a:spcPct val="100000"/>
              </a:lnSpc>
              <a:spcBef>
                <a:spcPts val="0"/>
              </a:spcBef>
              <a:spcAft>
                <a:spcPts val="0"/>
              </a:spcAft>
              <a:buClr>
                <a:srgbClr val="000000"/>
              </a:buClr>
              <a:buSzPts val="1100"/>
              <a:buFont typeface="Open Sans"/>
              <a:buChar char="●"/>
            </a:pPr>
            <a:r>
              <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722" name="Google Shape;722;p84"/>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				DERIK CHARLES</a:t>
            </a:r>
            <a:endParaRPr sz="600"/>
          </a:p>
        </p:txBody>
      </p:sp>
      <p:sp>
        <p:nvSpPr>
          <p:cNvPr id="723" name="Google Shape;723;p84"/>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Dinner And Lunch</a:t>
            </a:r>
            <a:endParaRPr i="1" sz="600"/>
          </a:p>
        </p:txBody>
      </p:sp>
      <p:sp>
        <p:nvSpPr>
          <p:cNvPr id="724" name="Google Shape;724;p84"/>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Depends </a:t>
            </a:r>
            <a:endParaRPr i="1" sz="600"/>
          </a:p>
        </p:txBody>
      </p:sp>
      <p:sp>
        <p:nvSpPr>
          <p:cNvPr id="725" name="Google Shape;725;p84"/>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8450" lvl="0" marL="457200" rtl="0" algn="l">
              <a:spcBef>
                <a:spcPts val="0"/>
              </a:spcBef>
              <a:spcAft>
                <a:spcPts val="0"/>
              </a:spcAft>
              <a:buSzPts val="1100"/>
              <a:buFont typeface="Open Sans"/>
              <a:buAutoNum type="arabicPeriod"/>
            </a:pPr>
            <a:r>
              <a:rPr b="1" lang="es">
                <a:solidFill>
                  <a:schemeClr val="dk1"/>
                </a:solidFill>
                <a:latin typeface="Times New Roman"/>
                <a:ea typeface="Times New Roman"/>
                <a:cs typeface="Times New Roman"/>
                <a:sym typeface="Times New Roman"/>
              </a:rPr>
              <a:t>1.brown </a:t>
            </a:r>
            <a:r>
              <a:rPr lang="es">
                <a:solidFill>
                  <a:schemeClr val="dk1"/>
                </a:solidFill>
                <a:latin typeface="Times New Roman"/>
                <a:ea typeface="Times New Roman"/>
                <a:cs typeface="Times New Roman"/>
                <a:sym typeface="Times New Roman"/>
              </a:rPr>
              <a:t>ground beef in skillet</a:t>
            </a:r>
            <a:endParaRPr>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AutoNum type="arabicPeriod"/>
            </a:pPr>
            <a:r>
              <a:rPr lang="es">
                <a:solidFill>
                  <a:schemeClr val="dk1"/>
                </a:solidFill>
                <a:latin typeface="Times New Roman"/>
                <a:ea typeface="Times New Roman"/>
                <a:cs typeface="Times New Roman"/>
                <a:sym typeface="Times New Roman"/>
              </a:rPr>
              <a:t>2</a:t>
            </a:r>
            <a:r>
              <a:rPr lang="es" sz="1200">
                <a:solidFill>
                  <a:schemeClr val="dk1"/>
                </a:solidFill>
                <a:latin typeface="Times New Roman"/>
                <a:ea typeface="Times New Roman"/>
                <a:cs typeface="Times New Roman"/>
                <a:sym typeface="Times New Roman"/>
              </a:rPr>
              <a:t>.stir all ingredients ( Except cheese,discos,and oil).</a:t>
            </a:r>
            <a:endParaRPr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AutoNum type="arabicPeriod"/>
            </a:pPr>
            <a:r>
              <a:rPr lang="es" sz="1200">
                <a:solidFill>
                  <a:schemeClr val="dk1"/>
                </a:solidFill>
                <a:latin typeface="Times New Roman"/>
                <a:ea typeface="Times New Roman"/>
                <a:cs typeface="Times New Roman"/>
                <a:sym typeface="Times New Roman"/>
              </a:rPr>
              <a:t>3. Simmer for 10 to 15 minutes .</a:t>
            </a:r>
            <a:endParaRPr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AutoNum type="arabicPeriod"/>
            </a:pPr>
            <a:r>
              <a:rPr lang="es" sz="1200">
                <a:solidFill>
                  <a:schemeClr val="dk1"/>
                </a:solidFill>
                <a:latin typeface="Times New Roman"/>
                <a:ea typeface="Times New Roman"/>
                <a:cs typeface="Times New Roman"/>
                <a:sym typeface="Times New Roman"/>
              </a:rPr>
              <a:t>4.then goya discos.</a:t>
            </a:r>
            <a:endParaRPr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AutoNum type="arabicPeriod"/>
            </a:pPr>
            <a:r>
              <a:rPr lang="es" sz="1200">
                <a:solidFill>
                  <a:schemeClr val="dk1"/>
                </a:solidFill>
                <a:latin typeface="Times New Roman"/>
                <a:ea typeface="Times New Roman"/>
                <a:cs typeface="Times New Roman"/>
                <a:sym typeface="Times New Roman"/>
              </a:rPr>
              <a:t>5.spoon about one tbsp of the meat mixture into the middle and sprinkle with cheese.</a:t>
            </a:r>
            <a:endParaRPr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AutoNum type="arabicPeriod"/>
            </a:pPr>
            <a:r>
              <a:rPr lang="es" sz="1200">
                <a:solidFill>
                  <a:schemeClr val="dk1"/>
                </a:solidFill>
                <a:latin typeface="Times New Roman"/>
                <a:ea typeface="Times New Roman"/>
                <a:cs typeface="Times New Roman"/>
                <a:sym typeface="Times New Roman"/>
              </a:rPr>
              <a:t>6. Fold over dough and use a fork to close the dough edges </a:t>
            </a:r>
            <a:endParaRPr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AutoNum type="arabicPeriod"/>
            </a:pPr>
            <a:r>
              <a:rPr lang="es" sz="1200">
                <a:solidFill>
                  <a:schemeClr val="dk1"/>
                </a:solidFill>
                <a:latin typeface="Times New Roman"/>
                <a:ea typeface="Times New Roman"/>
                <a:cs typeface="Times New Roman"/>
                <a:sym typeface="Times New Roman"/>
              </a:rPr>
              <a:t>7. Fri in oil on medium heat on both sides until the color has gotten tannish brown.</a:t>
            </a:r>
            <a:endParaRPr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AutoNum type="arabicPeriod"/>
            </a:pPr>
            <a:r>
              <a:rPr lang="es">
                <a:solidFill>
                  <a:schemeClr val="dk1"/>
                </a:solidFill>
                <a:latin typeface="Times New Roman"/>
                <a:ea typeface="Times New Roman"/>
                <a:cs typeface="Times New Roman"/>
                <a:sym typeface="Times New Roman"/>
              </a:rPr>
              <a:t>8.remove from oil,drain on paper towels and eat!!!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26" name="Google Shape;726;p84"/>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s" sz="1200">
                <a:solidFill>
                  <a:schemeClr val="dk1"/>
                </a:solidFill>
                <a:latin typeface="Times New Roman"/>
                <a:ea typeface="Times New Roman"/>
                <a:cs typeface="Times New Roman"/>
                <a:sym typeface="Times New Roman"/>
              </a:rPr>
              <a:t>¼ cup goya tomato sauce</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Open Sans"/>
              <a:buChar char="●"/>
            </a:pPr>
            <a:r>
              <a:rPr lang="es" sz="1200">
                <a:solidFill>
                  <a:schemeClr val="dk1"/>
                </a:solidFill>
                <a:latin typeface="Times New Roman"/>
                <a:ea typeface="Times New Roman"/>
                <a:cs typeface="Times New Roman"/>
                <a:sym typeface="Times New Roman"/>
              </a:rPr>
              <a:t>1 tsp minced garlic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Open Sans"/>
              <a:buChar char="●"/>
            </a:pPr>
            <a:r>
              <a:rPr lang="es" sz="1200">
                <a:solidFill>
                  <a:schemeClr val="dk1"/>
                </a:solidFill>
                <a:latin typeface="Times New Roman"/>
                <a:ea typeface="Times New Roman"/>
                <a:cs typeface="Times New Roman"/>
                <a:sym typeface="Times New Roman"/>
              </a:rPr>
              <a:t>½ diced onion</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Open Sans"/>
              <a:buChar char="●"/>
            </a:pPr>
            <a:r>
              <a:rPr lang="es" sz="1200">
                <a:solidFill>
                  <a:schemeClr val="dk1"/>
                </a:solidFill>
                <a:latin typeface="Times New Roman"/>
                <a:ea typeface="Times New Roman"/>
                <a:cs typeface="Times New Roman"/>
                <a:sym typeface="Times New Roman"/>
              </a:rPr>
              <a:t>6 stuffed pimento olives diced</a:t>
            </a:r>
            <a:endParaRPr sz="1000"/>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727" name="Google Shape;727;p84"/>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s" sz="1200">
                <a:solidFill>
                  <a:schemeClr val="dk1"/>
                </a:solidFill>
                <a:latin typeface="Times New Roman"/>
                <a:ea typeface="Times New Roman"/>
                <a:cs typeface="Times New Roman"/>
                <a:sym typeface="Times New Roman"/>
              </a:rPr>
              <a:t>⅛ tsp black pepper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Open Sans"/>
              <a:buChar char="●"/>
            </a:pPr>
            <a:r>
              <a:rPr lang="es" sz="1200">
                <a:solidFill>
                  <a:schemeClr val="dk1"/>
                </a:solidFill>
                <a:latin typeface="Times New Roman"/>
                <a:ea typeface="Times New Roman"/>
                <a:cs typeface="Times New Roman"/>
                <a:sym typeface="Times New Roman"/>
              </a:rPr>
              <a:t>½ tsp dried oregano</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Open Sans"/>
              <a:buChar char="●"/>
            </a:pPr>
            <a:r>
              <a:rPr lang="es" sz="1200">
                <a:solidFill>
                  <a:schemeClr val="dk1"/>
                </a:solidFill>
                <a:latin typeface="Times New Roman"/>
                <a:ea typeface="Times New Roman"/>
                <a:cs typeface="Times New Roman"/>
                <a:sym typeface="Times New Roman"/>
              </a:rPr>
              <a:t>½ cup mexican blend cheese </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Open Sans"/>
              <a:buChar char="●"/>
            </a:pPr>
            <a:r>
              <a:rPr lang="es" sz="1200">
                <a:solidFill>
                  <a:schemeClr val="dk1"/>
                </a:solidFill>
                <a:latin typeface="Times New Roman"/>
                <a:ea typeface="Times New Roman"/>
                <a:cs typeface="Times New Roman"/>
                <a:sym typeface="Times New Roman"/>
              </a:rPr>
              <a:t>1 package goya discos frozen turnover dough</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Open Sans"/>
              <a:buChar char="●"/>
            </a:pPr>
            <a:r>
              <a:rPr lang="es" sz="1200">
                <a:solidFill>
                  <a:schemeClr val="dk1"/>
                </a:solidFill>
                <a:latin typeface="Times New Roman"/>
                <a:ea typeface="Times New Roman"/>
                <a:cs typeface="Times New Roman"/>
                <a:sym typeface="Times New Roman"/>
              </a:rPr>
              <a:t>1 cup corn oil</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1" name="Shape 731"/>
        <p:cNvGrpSpPr/>
        <p:nvPr/>
      </p:nvGrpSpPr>
      <p:grpSpPr>
        <a:xfrm>
          <a:off x="0" y="0"/>
          <a:ext cx="0" cy="0"/>
          <a:chOff x="0" y="0"/>
          <a:chExt cx="0" cy="0"/>
        </a:xfrm>
      </p:grpSpPr>
      <p:sp>
        <p:nvSpPr>
          <p:cNvPr id="732" name="Google Shape;732;p85"/>
          <p:cNvSpPr txBox="1"/>
          <p:nvPr/>
        </p:nvSpPr>
        <p:spPr>
          <a:xfrm>
            <a:off x="2895600" y="1092100"/>
            <a:ext cx="2729400" cy="41433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t/>
            </a:r>
            <a:endParaRPr/>
          </a:p>
        </p:txBody>
      </p:sp>
      <p:sp>
        <p:nvSpPr>
          <p:cNvPr id="733" name="Google Shape;733;p85"/>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ONION</a:t>
            </a:r>
            <a:endParaRPr b="1" i="0" sz="2300" u="none" cap="none" strike="noStrike">
              <a:solidFill>
                <a:srgbClr val="000000"/>
              </a:solidFill>
              <a:latin typeface="Open Sans"/>
              <a:ea typeface="Open Sans"/>
              <a:cs typeface="Open Sans"/>
              <a:sym typeface="Open Sans"/>
            </a:endParaRPr>
          </a:p>
        </p:txBody>
      </p:sp>
      <p:sp>
        <p:nvSpPr>
          <p:cNvPr id="734" name="Google Shape;734;p85"/>
          <p:cNvSpPr txBox="1"/>
          <p:nvPr/>
        </p:nvSpPr>
        <p:spPr>
          <a:xfrm>
            <a:off x="2840500" y="794175"/>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rgbClr val="222222"/>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pic>
        <p:nvPicPr>
          <p:cNvPr id="735" name="Google Shape;735;p85"/>
          <p:cNvPicPr preferRelativeResize="0"/>
          <p:nvPr/>
        </p:nvPicPr>
        <p:blipFill rotWithShape="1">
          <a:blip r:embed="rId3">
            <a:alphaModFix/>
          </a:blip>
          <a:srcRect b="0" l="26780" r="26780" t="0"/>
          <a:stretch/>
        </p:blipFill>
        <p:spPr>
          <a:xfrm>
            <a:off x="5536150" y="0"/>
            <a:ext cx="3607851" cy="5179326"/>
          </a:xfrm>
          <a:prstGeom prst="rect">
            <a:avLst/>
          </a:prstGeom>
          <a:noFill/>
          <a:ln>
            <a:noFill/>
          </a:ln>
        </p:spPr>
      </p:pic>
      <p:sp>
        <p:nvSpPr>
          <p:cNvPr id="736" name="Google Shape;736;p85"/>
          <p:cNvSpPr txBox="1"/>
          <p:nvPr/>
        </p:nvSpPr>
        <p:spPr>
          <a:xfrm>
            <a:off x="0" y="1028700"/>
            <a:ext cx="2729400" cy="3495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200">
                <a:latin typeface="Times New Roman"/>
                <a:ea typeface="Times New Roman"/>
                <a:cs typeface="Times New Roman"/>
                <a:sym typeface="Times New Roman"/>
              </a:rPr>
              <a:t>This is my spotlight ingredient because i saw it at the green market and it is so delicious!!!!!!  </a:t>
            </a:r>
            <a:r>
              <a:rPr b="1" lang="es" sz="1200">
                <a:solidFill>
                  <a:srgbClr val="222222"/>
                </a:solidFill>
                <a:highlight>
                  <a:srgbClr val="FFFFFF"/>
                </a:highlight>
                <a:latin typeface="Roboto"/>
                <a:ea typeface="Roboto"/>
                <a:cs typeface="Roboto"/>
                <a:sym typeface="Roboto"/>
              </a:rPr>
              <a:t>This recipe is important to my family because we only make it on special holidays. My family enjoys this recipe because it is just the best taste in the world. This is delicious because it is every taste you would need in one food.</a:t>
            </a:r>
            <a:endParaRPr b="1" sz="12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b="1"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200">
              <a:latin typeface="Times New Roman"/>
              <a:ea typeface="Times New Roman"/>
              <a:cs typeface="Times New Roman"/>
              <a:sym typeface="Times New Roman"/>
            </a:endParaRPr>
          </a:p>
        </p:txBody>
      </p:sp>
      <p:sp>
        <p:nvSpPr>
          <p:cNvPr id="737" name="Google Shape;737;p85"/>
          <p:cNvSpPr txBox="1"/>
          <p:nvPr/>
        </p:nvSpPr>
        <p:spPr>
          <a:xfrm>
            <a:off x="3434500" y="1092100"/>
            <a:ext cx="1717200" cy="3126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200">
                <a:latin typeface="Times New Roman"/>
                <a:ea typeface="Times New Roman"/>
                <a:cs typeface="Times New Roman"/>
                <a:sym typeface="Times New Roman"/>
              </a:rPr>
              <a:t>This is my spotlight ingredient because i saw it at the green market and it is so delicious!!!!!!  </a:t>
            </a:r>
            <a:r>
              <a:rPr b="1" lang="es" sz="1200">
                <a:solidFill>
                  <a:srgbClr val="222222"/>
                </a:solidFill>
                <a:highlight>
                  <a:srgbClr val="FFFFFF"/>
                </a:highlight>
                <a:latin typeface="Roboto"/>
                <a:ea typeface="Roboto"/>
                <a:cs typeface="Roboto"/>
                <a:sym typeface="Roboto"/>
              </a:rPr>
              <a:t>This recipe is important to my family because we only make it on special holidays. My family enjoys this recipe because it is just the best taste in the world. This is delicious because it is every taste you would need in one food.</a:t>
            </a:r>
            <a:endParaRPr b="1" sz="12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3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MAPLE SYRUP</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My spotlight ingredient is maple syrup. Maple syrup is a delicious amber colored treat that can make a good old fashioned stack of pancakes complete. My spotlight ingredient, maple syrup comes from the trunk of a tree. Trunks are like stems, but </a:t>
            </a:r>
            <a:r>
              <a:rPr lang="es" sz="1200">
                <a:solidFill>
                  <a:srgbClr val="222222"/>
                </a:solidFill>
                <a:highlight>
                  <a:srgbClr val="FFFFFF"/>
                </a:highlight>
                <a:latin typeface="Open Sans"/>
                <a:ea typeface="Open Sans"/>
                <a:cs typeface="Open Sans"/>
                <a:sym typeface="Open Sans"/>
              </a:rPr>
              <a:t> t</a:t>
            </a:r>
            <a:r>
              <a:rPr lang="es" sz="1200">
                <a:solidFill>
                  <a:schemeClr val="dk1"/>
                </a:solidFill>
                <a:highlight>
                  <a:srgbClr val="FFFFFF"/>
                </a:highlight>
                <a:latin typeface="Open Sans"/>
                <a:ea typeface="Open Sans"/>
                <a:cs typeface="Open Sans"/>
                <a:sym typeface="Open Sans"/>
              </a:rPr>
              <a:t>he word stem usually refers to a plant, while a trunk refers to a tree. Maple syrup comes out of a tree usually towards the end of its life cycle or when full grown. Maple syrup provides zinc, witch helps your immune system. Maple syrup also contains </a:t>
            </a:r>
            <a:r>
              <a:rPr lang="es" sz="1200">
                <a:solidFill>
                  <a:srgbClr val="222222"/>
                </a:solidFill>
                <a:highlight>
                  <a:srgbClr val="FFFFFF"/>
                </a:highlight>
                <a:latin typeface="Open Sans"/>
                <a:ea typeface="Open Sans"/>
                <a:cs typeface="Open Sans"/>
                <a:sym typeface="Open Sans"/>
              </a:rPr>
              <a:t>Potassium, this  helps maintain a healthy blood pressure.</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b="1" sz="1500">
              <a:solidFill>
                <a:schemeClr val="dk1"/>
              </a:solidFill>
              <a:latin typeface="Open Sans"/>
              <a:ea typeface="Open Sans"/>
              <a:cs typeface="Open Sans"/>
              <a:sym typeface="Open Sans"/>
            </a:endParaRPr>
          </a:p>
        </p:txBody>
      </p:sp>
      <p:sp>
        <p:nvSpPr>
          <p:cNvPr id="154" name="Google Shape;154;p31"/>
          <p:cNvSpPr txBox="1"/>
          <p:nvPr/>
        </p:nvSpPr>
        <p:spPr>
          <a:xfrm>
            <a:off x="4899488" y="97525"/>
            <a:ext cx="40761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a:solidFill>
                  <a:schemeClr val="dk1"/>
                </a:solidFill>
                <a:latin typeface="Open Sans"/>
                <a:ea typeface="Open Sans"/>
                <a:cs typeface="Open Sans"/>
                <a:sym typeface="Open Sans"/>
              </a:rPr>
              <a:t>T</a:t>
            </a:r>
            <a:r>
              <a:rPr lang="es">
                <a:solidFill>
                  <a:schemeClr val="dk1"/>
                </a:solidFill>
                <a:latin typeface="Open Sans"/>
                <a:ea typeface="Open Sans"/>
                <a:cs typeface="Open Sans"/>
                <a:sym typeface="Open Sans"/>
              </a:rPr>
              <a:t>hi</a:t>
            </a:r>
            <a:r>
              <a:rPr lang="es">
                <a:solidFill>
                  <a:schemeClr val="dk1"/>
                </a:solidFill>
                <a:latin typeface="Open Sans"/>
                <a:ea typeface="Open Sans"/>
                <a:cs typeface="Open Sans"/>
                <a:sym typeface="Open Sans"/>
              </a:rPr>
              <a:t>s recipe is special to me and my family because not only do we have a sweet tooth, but boy do we all </a:t>
            </a:r>
            <a:r>
              <a:rPr b="1" lang="es">
                <a:solidFill>
                  <a:schemeClr val="dk1"/>
                </a:solidFill>
                <a:latin typeface="Open Sans"/>
                <a:ea typeface="Open Sans"/>
                <a:cs typeface="Open Sans"/>
                <a:sym typeface="Open Sans"/>
              </a:rPr>
              <a:t>love </a:t>
            </a:r>
            <a:r>
              <a:rPr lang="es">
                <a:solidFill>
                  <a:schemeClr val="dk1"/>
                </a:solidFill>
                <a:latin typeface="Open Sans"/>
                <a:ea typeface="Open Sans"/>
                <a:cs typeface="Open Sans"/>
                <a:sym typeface="Open Sans"/>
              </a:rPr>
              <a:t>bacon! Me and my family like to make this recipe towards the holiday season when we throw a holiday party. In my opinion this recipe is delicious because the savory aspects of the bacon balance out the sweetness of the cupcake.</a:t>
            </a:r>
            <a:endParaRPr>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descr="Maple Bacon Cupcakes | Today We Bake" id="155" name="Google Shape;155;p31"/>
          <p:cNvPicPr preferRelativeResize="0"/>
          <p:nvPr/>
        </p:nvPicPr>
        <p:blipFill rotWithShape="1">
          <a:blip r:embed="rId3">
            <a:alphaModFix/>
          </a:blip>
          <a:srcRect b="13581" l="0" r="0" t="41133"/>
          <a:stretch/>
        </p:blipFill>
        <p:spPr>
          <a:xfrm>
            <a:off x="-11900" y="-38375"/>
            <a:ext cx="4635925" cy="2531100"/>
          </a:xfrm>
          <a:prstGeom prst="rect">
            <a:avLst/>
          </a:prstGeom>
          <a:noFill/>
          <a:ln>
            <a:noFill/>
          </a:ln>
        </p:spPr>
      </p:pic>
      <p:pic>
        <p:nvPicPr>
          <p:cNvPr descr="Pure Maple Syrup -- white script on a bottle filled with dark syrup, contrasting whimsical &amp; straight text" id="156" name="Google Shape;156;p31"/>
          <p:cNvPicPr preferRelativeResize="0"/>
          <p:nvPr/>
        </p:nvPicPr>
        <p:blipFill rotWithShape="1">
          <a:blip r:embed="rId4">
            <a:alphaModFix/>
          </a:blip>
          <a:srcRect b="26619" l="-2200" r="2199" t="10479"/>
          <a:stretch/>
        </p:blipFill>
        <p:spPr>
          <a:xfrm>
            <a:off x="4619575" y="2519350"/>
            <a:ext cx="4635924" cy="2624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32"/>
          <p:cNvPicPr preferRelativeResize="0"/>
          <p:nvPr/>
        </p:nvPicPr>
        <p:blipFill rotWithShape="1">
          <a:blip r:embed="rId3">
            <a:alphaModFix/>
          </a:blip>
          <a:srcRect b="0" l="27854" r="25197" t="0"/>
          <a:stretch/>
        </p:blipFill>
        <p:spPr>
          <a:xfrm>
            <a:off x="0" y="0"/>
            <a:ext cx="3219600" cy="5143500"/>
          </a:xfrm>
          <a:prstGeom prst="rect">
            <a:avLst/>
          </a:prstGeom>
          <a:noFill/>
          <a:ln>
            <a:noFill/>
          </a:ln>
        </p:spPr>
      </p:pic>
      <p:sp>
        <p:nvSpPr>
          <p:cNvPr id="162" name="Google Shape;162;p32"/>
          <p:cNvSpPr txBox="1"/>
          <p:nvPr/>
        </p:nvSpPr>
        <p:spPr>
          <a:xfrm>
            <a:off x="3415075" y="136150"/>
            <a:ext cx="5487600" cy="43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3600">
              <a:solidFill>
                <a:schemeClr val="dk1"/>
              </a:solidFill>
              <a:latin typeface="Open Sans"/>
              <a:ea typeface="Open Sans"/>
              <a:cs typeface="Open Sans"/>
              <a:sym typeface="Open Sans"/>
            </a:endParaRPr>
          </a:p>
          <a:p>
            <a:pPr indent="0" lvl="0" marL="0" rtl="0" algn="ctr">
              <a:spcBef>
                <a:spcPts val="500"/>
              </a:spcBef>
              <a:spcAft>
                <a:spcPts val="0"/>
              </a:spcAft>
              <a:buClr>
                <a:schemeClr val="dk1"/>
              </a:buClr>
              <a:buSzPts val="1100"/>
              <a:buFont typeface="Arial"/>
              <a:buNone/>
            </a:pPr>
            <a:r>
              <a:rPr b="1" lang="es" sz="3600">
                <a:solidFill>
                  <a:schemeClr val="dk1"/>
                </a:solidFill>
                <a:latin typeface="Open Sans"/>
                <a:ea typeface="Open Sans"/>
                <a:cs typeface="Open Sans"/>
                <a:sym typeface="Open Sans"/>
              </a:rPr>
              <a:t>Seasonal Salad</a:t>
            </a:r>
            <a:endParaRPr b="1" sz="3600">
              <a:solidFill>
                <a:schemeClr val="dk1"/>
              </a:solidFill>
              <a:latin typeface="Open Sans"/>
              <a:ea typeface="Open Sans"/>
              <a:cs typeface="Open Sans"/>
              <a:sym typeface="Open Sans"/>
            </a:endParaRPr>
          </a:p>
          <a:p>
            <a:pPr indent="0" lvl="0" marL="0" marR="0" rtl="0" algn="ctr">
              <a:lnSpc>
                <a:spcPct val="115000"/>
              </a:lnSpc>
              <a:spcBef>
                <a:spcPts val="500"/>
              </a:spcBef>
              <a:spcAft>
                <a:spcPts val="0"/>
              </a:spcAft>
              <a:buClr>
                <a:srgbClr val="00BCD0"/>
              </a:buClr>
              <a:buFont typeface="PT Sans"/>
              <a:buNone/>
            </a:pPr>
            <a:r>
              <a:t/>
            </a:r>
            <a:endParaRPr b="1" sz="3900">
              <a:latin typeface="Open Sans"/>
              <a:ea typeface="Open Sans"/>
              <a:cs typeface="Open Sans"/>
              <a:sym typeface="Open Sans"/>
            </a:endParaRPr>
          </a:p>
        </p:txBody>
      </p:sp>
      <p:sp>
        <p:nvSpPr>
          <p:cNvPr id="163" name="Google Shape;163;p32"/>
          <p:cNvSpPr txBox="1"/>
          <p:nvPr/>
        </p:nvSpPr>
        <p:spPr>
          <a:xfrm>
            <a:off x="3195000" y="13305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INGREDIENTS:</a:t>
            </a:r>
            <a:endParaRPr b="1" sz="1600"/>
          </a:p>
          <a:p>
            <a:pPr indent="-317500" lvl="0" marL="457200" rtl="0" algn="l">
              <a:spcBef>
                <a:spcPts val="0"/>
              </a:spcBef>
              <a:spcAft>
                <a:spcPts val="0"/>
              </a:spcAft>
              <a:buSzPts val="1400"/>
              <a:buChar char="●"/>
            </a:pPr>
            <a:r>
              <a:rPr lang="es">
                <a:solidFill>
                  <a:schemeClr val="dk1"/>
                </a:solidFill>
              </a:rPr>
              <a:t>Spring mix lettuce</a:t>
            </a:r>
            <a:endParaRPr/>
          </a:p>
          <a:p>
            <a:pPr indent="-317500" lvl="0" marL="457200" rtl="0" algn="l">
              <a:spcBef>
                <a:spcPts val="500"/>
              </a:spcBef>
              <a:spcAft>
                <a:spcPts val="0"/>
              </a:spcAft>
              <a:buSzPts val="1400"/>
              <a:buChar char="●"/>
            </a:pPr>
            <a:r>
              <a:rPr lang="es">
                <a:solidFill>
                  <a:schemeClr val="dk1"/>
                </a:solidFill>
              </a:rPr>
              <a:t>bell peppers</a:t>
            </a:r>
            <a:endParaRPr/>
          </a:p>
          <a:p>
            <a:pPr indent="-317500" lvl="0" marL="457200" rtl="0" algn="l">
              <a:spcBef>
                <a:spcPts val="500"/>
              </a:spcBef>
              <a:spcAft>
                <a:spcPts val="0"/>
              </a:spcAft>
              <a:buSzPts val="1400"/>
              <a:buChar char="●"/>
            </a:pPr>
            <a:r>
              <a:rPr lang="es">
                <a:solidFill>
                  <a:schemeClr val="dk1"/>
                </a:solidFill>
              </a:rPr>
              <a:t>a dressing on the  citrus basil olive oil</a:t>
            </a:r>
            <a:endParaRPr>
              <a:solidFill>
                <a:schemeClr val="dk1"/>
              </a:solidFill>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sp>
        <p:nvSpPr>
          <p:cNvPr id="164" name="Google Shape;164;p32"/>
          <p:cNvSpPr txBox="1"/>
          <p:nvPr/>
        </p:nvSpPr>
        <p:spPr>
          <a:xfrm>
            <a:off x="3283375" y="479425"/>
            <a:ext cx="5751000" cy="43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lang="es">
                <a:solidFill>
                  <a:schemeClr val="dk1"/>
                </a:solidFill>
                <a:latin typeface="Times New Roman"/>
                <a:ea typeface="Times New Roman"/>
                <a:cs typeface="Times New Roman"/>
                <a:sym typeface="Times New Roman"/>
              </a:rPr>
              <a:t>                                        </a:t>
            </a:r>
            <a:r>
              <a:rPr lang="es">
                <a:solidFill>
                  <a:schemeClr val="dk1"/>
                </a:solidFill>
              </a:rPr>
              <a:t>       Shiyanne Katz</a:t>
            </a:r>
            <a:endParaRPr>
              <a:solidFill>
                <a:schemeClr val="dk1"/>
              </a:solidFill>
            </a:endParaRPr>
          </a:p>
        </p:txBody>
      </p:sp>
      <p:sp>
        <p:nvSpPr>
          <p:cNvPr id="165" name="Google Shape;165;p32"/>
          <p:cNvSpPr txBox="1"/>
          <p:nvPr/>
        </p:nvSpPr>
        <p:spPr>
          <a:xfrm>
            <a:off x="3219750" y="797863"/>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800">
                <a:solidFill>
                  <a:schemeClr val="dk1"/>
                </a:solidFill>
              </a:rPr>
              <a:t>Sides</a:t>
            </a:r>
            <a:endParaRPr i="1" sz="1800"/>
          </a:p>
        </p:txBody>
      </p:sp>
      <p:sp>
        <p:nvSpPr>
          <p:cNvPr id="166" name="Google Shape;166;p32"/>
          <p:cNvSpPr txBox="1"/>
          <p:nvPr/>
        </p:nvSpPr>
        <p:spPr>
          <a:xfrm>
            <a:off x="6393150" y="820575"/>
            <a:ext cx="2641200" cy="43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s">
                <a:solidFill>
                  <a:schemeClr val="dk1"/>
                </a:solidFill>
              </a:rPr>
              <a:t> </a:t>
            </a:r>
            <a:r>
              <a:rPr lang="es">
                <a:solidFill>
                  <a:schemeClr val="dk1"/>
                </a:solidFill>
              </a:rPr>
              <a:t>It serves 4 or more the exact max is 10</a:t>
            </a:r>
            <a:endParaRPr i="1"/>
          </a:p>
        </p:txBody>
      </p:sp>
      <p:sp>
        <p:nvSpPr>
          <p:cNvPr id="167" name="Google Shape;167;p32"/>
          <p:cNvSpPr txBox="1"/>
          <p:nvPr/>
        </p:nvSpPr>
        <p:spPr>
          <a:xfrm>
            <a:off x="6106500" y="12248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s">
                <a:solidFill>
                  <a:schemeClr val="dk1"/>
                </a:solidFill>
                <a:latin typeface="Times New Roman"/>
                <a:ea typeface="Times New Roman"/>
                <a:cs typeface="Times New Roman"/>
                <a:sym typeface="Times New Roman"/>
              </a:rPr>
              <a:t>c</a:t>
            </a:r>
            <a:r>
              <a:rPr lang="es">
                <a:solidFill>
                  <a:schemeClr val="dk1"/>
                </a:solidFill>
              </a:rPr>
              <a:t>herry tomatoes,</a:t>
            </a:r>
            <a:endParaRPr/>
          </a:p>
          <a:p>
            <a:pPr indent="-317500" lvl="0" marL="457200" rtl="0" algn="l">
              <a:spcBef>
                <a:spcPts val="500"/>
              </a:spcBef>
              <a:spcAft>
                <a:spcPts val="0"/>
              </a:spcAft>
              <a:buSzPts val="1400"/>
              <a:buChar char="●"/>
            </a:pPr>
            <a:r>
              <a:rPr lang="es">
                <a:solidFill>
                  <a:schemeClr val="dk1"/>
                </a:solidFill>
              </a:rPr>
              <a:t>cranberries</a:t>
            </a:r>
            <a:endParaRPr/>
          </a:p>
          <a:p>
            <a:pPr indent="-317500" lvl="0" marL="457200" rtl="0" algn="l">
              <a:spcBef>
                <a:spcPts val="500"/>
              </a:spcBef>
              <a:spcAft>
                <a:spcPts val="0"/>
              </a:spcAft>
              <a:buSzPts val="1400"/>
              <a:buChar char="●"/>
            </a:pPr>
            <a:r>
              <a:rPr lang="es">
                <a:solidFill>
                  <a:schemeClr val="dk1"/>
                </a:solidFill>
              </a:rPr>
              <a:t>sliced carrots</a:t>
            </a:r>
            <a:endParaRPr>
              <a:solidFill>
                <a:schemeClr val="dk1"/>
              </a:solidFill>
            </a:endParaRPr>
          </a:p>
          <a:p>
            <a:pPr indent="-317500" lvl="0" marL="457200" rtl="0" algn="l">
              <a:spcBef>
                <a:spcPts val="500"/>
              </a:spcBef>
              <a:spcAft>
                <a:spcPts val="0"/>
              </a:spcAft>
              <a:buClr>
                <a:schemeClr val="dk1"/>
              </a:buClr>
              <a:buSzPts val="1400"/>
              <a:buChar char="●"/>
            </a:pPr>
            <a:r>
              <a:rPr lang="es">
                <a:solidFill>
                  <a:schemeClr val="dk1"/>
                </a:solidFill>
              </a:rPr>
              <a:t>shredded beets</a:t>
            </a:r>
            <a:endParaRPr>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u="none" cap="none" strike="noStrike">
              <a:solidFill>
                <a:srgbClr val="000000"/>
              </a:solidFill>
              <a:latin typeface="Open Sans"/>
              <a:ea typeface="Open Sans"/>
              <a:cs typeface="Open Sans"/>
              <a:sym typeface="Open Sans"/>
            </a:endParaRPr>
          </a:p>
        </p:txBody>
      </p:sp>
      <p:sp>
        <p:nvSpPr>
          <p:cNvPr id="168" name="Google Shape;168;p32"/>
          <p:cNvSpPr txBox="1"/>
          <p:nvPr/>
        </p:nvSpPr>
        <p:spPr>
          <a:xfrm>
            <a:off x="3219750" y="2769800"/>
            <a:ext cx="5751000" cy="221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23850" lvl="0" marL="457200" rtl="0" algn="l">
              <a:spcBef>
                <a:spcPts val="0"/>
              </a:spcBef>
              <a:spcAft>
                <a:spcPts val="0"/>
              </a:spcAft>
              <a:buClr>
                <a:schemeClr val="dk1"/>
              </a:buClr>
              <a:buSzPts val="1500"/>
              <a:buAutoNum type="arabicPeriod"/>
            </a:pPr>
            <a:r>
              <a:rPr lang="es" sz="1500">
                <a:solidFill>
                  <a:schemeClr val="dk1"/>
                </a:solidFill>
              </a:rPr>
              <a:t>Get a bowl</a:t>
            </a:r>
            <a:endParaRPr sz="1500"/>
          </a:p>
          <a:p>
            <a:pPr indent="-323850" lvl="0" marL="457200" rtl="0" algn="l">
              <a:spcBef>
                <a:spcPts val="0"/>
              </a:spcBef>
              <a:spcAft>
                <a:spcPts val="0"/>
              </a:spcAft>
              <a:buClr>
                <a:schemeClr val="dk1"/>
              </a:buClr>
              <a:buSzPts val="1500"/>
              <a:buAutoNum type="arabicPeriod"/>
            </a:pPr>
            <a:r>
              <a:rPr lang="es" sz="1500">
                <a:solidFill>
                  <a:schemeClr val="dk1"/>
                </a:solidFill>
              </a:rPr>
              <a:t>R</a:t>
            </a:r>
            <a:r>
              <a:rPr lang="es" sz="1500">
                <a:solidFill>
                  <a:schemeClr val="dk1"/>
                </a:solidFill>
              </a:rPr>
              <a:t>inse the ingredients (except dressings</a:t>
            </a:r>
            <a:endParaRPr sz="1500"/>
          </a:p>
          <a:p>
            <a:pPr indent="-323850" lvl="0" marL="457200" rtl="0" algn="l">
              <a:spcBef>
                <a:spcPts val="0"/>
              </a:spcBef>
              <a:spcAft>
                <a:spcPts val="0"/>
              </a:spcAft>
              <a:buClr>
                <a:schemeClr val="dk1"/>
              </a:buClr>
              <a:buSzPts val="1500"/>
              <a:buAutoNum type="arabicPeriod"/>
            </a:pPr>
            <a:r>
              <a:rPr lang="es" sz="1500">
                <a:solidFill>
                  <a:schemeClr val="dk1"/>
                </a:solidFill>
              </a:rPr>
              <a:t>T</a:t>
            </a:r>
            <a:r>
              <a:rPr lang="es" sz="1500">
                <a:solidFill>
                  <a:schemeClr val="dk1"/>
                </a:solidFill>
              </a:rPr>
              <a:t>hen add lettuce, then carrots and then put in the rest except for beets.</a:t>
            </a:r>
            <a:endParaRPr sz="1500"/>
          </a:p>
          <a:p>
            <a:pPr indent="-323850" lvl="0" marL="457200" rtl="0" algn="l">
              <a:spcBef>
                <a:spcPts val="0"/>
              </a:spcBef>
              <a:spcAft>
                <a:spcPts val="0"/>
              </a:spcAft>
              <a:buClr>
                <a:schemeClr val="dk1"/>
              </a:buClr>
              <a:buSzPts val="1500"/>
              <a:buAutoNum type="arabicPeriod"/>
            </a:pPr>
            <a:r>
              <a:rPr lang="es" sz="1500">
                <a:solidFill>
                  <a:schemeClr val="dk1"/>
                </a:solidFill>
              </a:rPr>
              <a:t>Toss them (not to high up) </a:t>
            </a:r>
            <a:endParaRPr sz="1500"/>
          </a:p>
          <a:p>
            <a:pPr indent="-323850" lvl="0" marL="457200" rtl="0" algn="l">
              <a:spcBef>
                <a:spcPts val="0"/>
              </a:spcBef>
              <a:spcAft>
                <a:spcPts val="0"/>
              </a:spcAft>
              <a:buSzPts val="1500"/>
              <a:buAutoNum type="arabicPeriod"/>
            </a:pPr>
            <a:r>
              <a:rPr lang="es" sz="1500"/>
              <a:t>Mi</a:t>
            </a:r>
            <a:r>
              <a:rPr lang="es" sz="1500">
                <a:solidFill>
                  <a:schemeClr val="dk1"/>
                </a:solidFill>
              </a:rPr>
              <a:t>ix them up( leave dressing)</a:t>
            </a:r>
            <a:endParaRPr sz="1500"/>
          </a:p>
          <a:p>
            <a:pPr indent="-323850" lvl="0" marL="457200" rtl="0" algn="l">
              <a:spcBef>
                <a:spcPts val="0"/>
              </a:spcBef>
              <a:spcAft>
                <a:spcPts val="0"/>
              </a:spcAft>
              <a:buSzPts val="1500"/>
              <a:buAutoNum type="arabicPeriod"/>
            </a:pPr>
            <a:r>
              <a:rPr lang="es" sz="1500"/>
              <a:t>M</a:t>
            </a:r>
            <a:r>
              <a:rPr lang="es" sz="1500">
                <a:solidFill>
                  <a:schemeClr val="dk1"/>
                </a:solidFill>
              </a:rPr>
              <a:t>ake a cool design for your beets on the top</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es" sz="1500">
                <a:solidFill>
                  <a:schemeClr val="dk1"/>
                </a:solidFill>
              </a:rPr>
              <a:t>Eat up and enjoy</a:t>
            </a:r>
            <a:endParaRPr sz="15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t/>
            </a:r>
            <a:endParaRPr sz="1200">
              <a:solidFill>
                <a:schemeClr val="dk1"/>
              </a:solidFill>
              <a:latin typeface="Times New Roman"/>
              <a:ea typeface="Times New Roman"/>
              <a:cs typeface="Times New Roman"/>
              <a:sym typeface="Times New Roman"/>
            </a:endParaRPr>
          </a:p>
        </p:txBody>
      </p:sp>
      <p:sp>
        <p:nvSpPr>
          <p:cNvPr id="169" name="Google Shape;169;p32">
            <a:hlinkClick action="ppaction://hlinksldjump" r:id="rId4"/>
          </p:cNvPr>
          <p:cNvSpPr txBox="1"/>
          <p:nvPr/>
        </p:nvSpPr>
        <p:spPr>
          <a:xfrm>
            <a:off x="8241300" y="4757725"/>
            <a:ext cx="668700" cy="306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pen Sans"/>
                <a:ea typeface="Open Sans"/>
                <a:cs typeface="Open Sans"/>
                <a:sym typeface="Open Sans"/>
              </a:rPr>
              <a:t>INDEX</a:t>
            </a:r>
            <a:endParaRPr b="1" sz="1000">
              <a:solidFill>
                <a:srgbClr val="FFFFFF"/>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3"/>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LETTUCE</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rPr>
              <a:t>My spotlight ingredient is lettuce. I chose it because i love the crunchy parts of it and it is a nutritious, healthy, and delicious.Lettuce is a green, leafy, flower like vegetable. I say it's like a flower because, the layers of the leafy green deliciousness are surrounding the middle like petals on the seeds.My spotlight ingredient is a leaf because the lettuce parts are like going around things. Like the leafs surround stems. The time when lettuce is harvest is about 75 days from the first day it was planted to 75 or 76 days after.Some types of lettuce grows flowers that are able to perform self pollination. Lettuce provides vitamin A, B9,  And C.</a:t>
            </a:r>
            <a:endParaRPr sz="1200">
              <a:solidFill>
                <a:schemeClr val="dk1"/>
              </a:solidFill>
            </a:endParaRPr>
          </a:p>
          <a:p>
            <a:pPr indent="0" lvl="0" marL="0" rtl="0" algn="l">
              <a:lnSpc>
                <a:spcPct val="115000"/>
              </a:lnSpc>
              <a:spcBef>
                <a:spcPts val="500"/>
              </a:spcBef>
              <a:spcAft>
                <a:spcPts val="0"/>
              </a:spcAft>
              <a:buClr>
                <a:srgbClr val="00BCD0"/>
              </a:buClr>
              <a:buFont typeface="PT Sans"/>
              <a:buNone/>
            </a:pPr>
            <a:r>
              <a:t/>
            </a:r>
            <a:endParaRPr b="1" sz="15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175" name="Google Shape;175;p33"/>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b="1" lang="es">
                <a:solidFill>
                  <a:schemeClr val="dk1"/>
                </a:solidFill>
              </a:rPr>
              <a:t>T</a:t>
            </a:r>
            <a:r>
              <a:rPr lang="es">
                <a:solidFill>
                  <a:schemeClr val="dk1"/>
                </a:solidFill>
              </a:rPr>
              <a:t>he recipe is important to my family because, we love salad. We like the nutrition, and the flavor it gives. No we don’t have any special time to eat our salad.. We don't really have special occasion food. It could be  from any part of the world but we don't know. We think this salad goes for any religion. I think that all of the food combined and the sauces make it delicious.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176" name="Google Shape;176;p33"/>
          <p:cNvPicPr preferRelativeResize="0"/>
          <p:nvPr/>
        </p:nvPicPr>
        <p:blipFill rotWithShape="1">
          <a:blip r:embed="rId3">
            <a:alphaModFix/>
          </a:blip>
          <a:srcRect b="8464" l="0" r="0" t="8472"/>
          <a:stretch/>
        </p:blipFill>
        <p:spPr>
          <a:xfrm>
            <a:off x="0" y="0"/>
            <a:ext cx="4359600" cy="2395200"/>
          </a:xfrm>
          <a:prstGeom prst="rect">
            <a:avLst/>
          </a:prstGeom>
          <a:noFill/>
          <a:ln>
            <a:noFill/>
          </a:ln>
        </p:spPr>
      </p:pic>
      <p:pic>
        <p:nvPicPr>
          <p:cNvPr id="177" name="Google Shape;177;p33"/>
          <p:cNvPicPr preferRelativeResize="0"/>
          <p:nvPr/>
        </p:nvPicPr>
        <p:blipFill rotWithShape="1">
          <a:blip r:embed="rId4">
            <a:alphaModFix/>
          </a:blip>
          <a:srcRect b="14015" l="0" r="0" t="0"/>
          <a:stretch/>
        </p:blipFill>
        <p:spPr>
          <a:xfrm>
            <a:off x="4782300" y="2281725"/>
            <a:ext cx="4437900" cy="2861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