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82" r:id="rId3"/>
    <p:sldMasterId id="2147483683" r:id="rId4"/>
    <p:sldMasterId id="2147483684" r:id="rId5"/>
    <p:sldMasterId id="214748368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Lst>
  <p:sldSz cy="5143500" cx="9144000"/>
  <p:notesSz cx="6858000" cy="9144000"/>
  <p:embeddedFontLst>
    <p:embeddedFont>
      <p:font typeface="Open Sans"/>
      <p:regular r:id="rId71"/>
      <p:bold r:id="rId72"/>
      <p:italic r:id="rId73"/>
      <p:boldItalic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OpenSans-italic.fntdata"/><Relationship Id="rId72" Type="http://schemas.openxmlformats.org/officeDocument/2006/relationships/font" Target="fonts/OpenSans-bold.fntdata"/><Relationship Id="rId31" Type="http://schemas.openxmlformats.org/officeDocument/2006/relationships/slide" Target="slides/slide24.xml"/><Relationship Id="rId30" Type="http://schemas.openxmlformats.org/officeDocument/2006/relationships/slide" Target="slides/slide23.xml"/><Relationship Id="rId74" Type="http://schemas.openxmlformats.org/officeDocument/2006/relationships/font" Target="fonts/OpenSans-boldItalic.fntdata"/><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OpenSans-regular.fntdata"/><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100" u="none" cap="none" strike="noStrike"/>
            </a:lvl1pPr>
            <a:lvl2pPr indent="-228600" lvl="1" marL="914400" marR="0" rtl="0" algn="l">
              <a:spcBef>
                <a:spcPts val="0"/>
              </a:spcBef>
              <a:spcAft>
                <a:spcPts val="0"/>
              </a:spcAft>
              <a:buSzPts val="1400"/>
              <a:buNone/>
              <a:defRPr b="0" i="0" sz="1100" u="none" cap="none" strike="noStrike"/>
            </a:lvl2pPr>
            <a:lvl3pPr indent="-228600" lvl="2" marL="1371600" marR="0" rtl="0" algn="l">
              <a:spcBef>
                <a:spcPts val="0"/>
              </a:spcBef>
              <a:spcAft>
                <a:spcPts val="0"/>
              </a:spcAft>
              <a:buSzPts val="1400"/>
              <a:buNone/>
              <a:defRPr b="0" i="0" sz="1100" u="none" cap="none" strike="noStrike"/>
            </a:lvl3pPr>
            <a:lvl4pPr indent="-228600" lvl="3" marL="1828800" marR="0" rtl="0" algn="l">
              <a:spcBef>
                <a:spcPts val="0"/>
              </a:spcBef>
              <a:spcAft>
                <a:spcPts val="0"/>
              </a:spcAft>
              <a:buSzPts val="1400"/>
              <a:buNone/>
              <a:defRPr b="0" i="0" sz="1100" u="none" cap="none" strike="noStrike"/>
            </a:lvl4pPr>
            <a:lvl5pPr indent="-228600" lvl="4" marL="2286000" marR="0" rtl="0" algn="l">
              <a:spcBef>
                <a:spcPts val="0"/>
              </a:spcBef>
              <a:spcAft>
                <a:spcPts val="0"/>
              </a:spcAft>
              <a:buSzPts val="1400"/>
              <a:buNone/>
              <a:defRPr b="0" i="0" sz="1100" u="none" cap="none" strike="noStrike"/>
            </a:lvl5pPr>
            <a:lvl6pPr indent="-228600" lvl="5" marL="2743200" marR="0" rtl="0" algn="l">
              <a:spcBef>
                <a:spcPts val="0"/>
              </a:spcBef>
              <a:spcAft>
                <a:spcPts val="0"/>
              </a:spcAft>
              <a:buSzPts val="1400"/>
              <a:buNone/>
              <a:defRPr b="0" i="0" sz="1100" u="none" cap="none" strike="noStrike"/>
            </a:lvl6pPr>
            <a:lvl7pPr indent="-228600" lvl="6" marL="3200400" marR="0" rtl="0" algn="l">
              <a:spcBef>
                <a:spcPts val="0"/>
              </a:spcBef>
              <a:spcAft>
                <a:spcPts val="0"/>
              </a:spcAft>
              <a:buSzPts val="1400"/>
              <a:buNone/>
              <a:defRPr b="0" i="0" sz="1100" u="none" cap="none" strike="noStrike"/>
            </a:lvl7pPr>
            <a:lvl8pPr indent="-228600" lvl="7" marL="3657600" marR="0" rtl="0" algn="l">
              <a:spcBef>
                <a:spcPts val="0"/>
              </a:spcBef>
              <a:spcAft>
                <a:spcPts val="0"/>
              </a:spcAft>
              <a:buSzPts val="1400"/>
              <a:buNone/>
              <a:defRPr b="0" i="0" sz="1100" u="none" cap="none" strike="noStrike"/>
            </a:lvl8pPr>
            <a:lvl9pPr indent="-228600" lvl="8" marL="4114800" marR="0" rtl="0" algn="l">
              <a:spcBef>
                <a:spcPts val="0"/>
              </a:spcBef>
              <a:spcAft>
                <a:spcPts val="0"/>
              </a:spcAft>
              <a:buSzPts val="1400"/>
              <a:buNone/>
              <a:defRPr b="0" i="0" sz="1100" u="none" cap="none" strike="noStrike"/>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4d90b3bf70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g4d90b3bf70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4d90b3bf70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g4d90b3bf70_2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4d90b3bf70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g4d90b3bf70_5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4d90b3bf70_5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4d90b3bf70_5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4d90b3bf70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g4d90b3bf70_6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4d90b3bf70_6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4d90b3bf70_6_1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4d90b3bf70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 name="Google Shape;286;g4d90b3bf70_7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4d90b3bf70_7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 name="Google Shape;298;g4d90b3bf70_7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4d90b3bf70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g4d90b3bf70_1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4d90b3bf70_1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4d90b3bf70_10_5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g4d9ea71fd8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g4d9ea71fd8_6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Google Shape;338;g4d9ea71fd8_6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9" name="Google Shape;339;g4d9ea71fd8_6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4d9ea71fd8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g4d9ea71fd8_8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g4d9ea71fd8_8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g4d9ea71fd8_8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g4d9ea71fd8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g4d9ea71fd8_1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g4d9ea71fd8_1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g4d9ea71fd8_1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g4d9ea71fd8_9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8" name="Google Shape;388;g4d9ea71fd8_9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Google Shape;400;g4d9ea71fd8_9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g4d9ea71fd8_9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g4d9ea71fd8_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g4d9ea71fd8_4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Google Shape;420;g4d9ea71fd8_7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1" name="Google Shape;421;g4d9ea71fd8_7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4a87b7fd0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4a87b7fd0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3" name="Shape 433"/>
        <p:cNvGrpSpPr/>
        <p:nvPr/>
      </p:nvGrpSpPr>
      <p:grpSpPr>
        <a:xfrm>
          <a:off x="0" y="0"/>
          <a:ext cx="0" cy="0"/>
          <a:chOff x="0" y="0"/>
          <a:chExt cx="0" cy="0"/>
        </a:xfrm>
      </p:grpSpPr>
      <p:sp>
        <p:nvSpPr>
          <p:cNvPr id="434" name="Google Shape;434;g4d9ea71fd8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5" name="Google Shape;435;g4d9ea71fd8_7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g4d9ea71fd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4d9ea71fd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Google Shape;454;g4d9ea71fd8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4d9ea71fd8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Google Shape;462;g4d9ea71fd8_3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3" name="Google Shape;463;g4d9ea71fd8_3_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5" name="Shape 475"/>
        <p:cNvGrpSpPr/>
        <p:nvPr/>
      </p:nvGrpSpPr>
      <p:grpSpPr>
        <a:xfrm>
          <a:off x="0" y="0"/>
          <a:ext cx="0" cy="0"/>
          <a:chOff x="0" y="0"/>
          <a:chExt cx="0" cy="0"/>
        </a:xfrm>
      </p:grpSpPr>
      <p:sp>
        <p:nvSpPr>
          <p:cNvPr id="476" name="Google Shape;476;g4d9ea71fd8_3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7" name="Google Shape;477;g4d9ea71fd8_3_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Google Shape;484;g4d9ea71fd8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5" name="Google Shape;485;g4d9ea71fd8_5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Google Shape;496;g4d9ea71fd8_5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7" name="Google Shape;497;g4d9ea71fd8_5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3" name="Shape 503"/>
        <p:cNvGrpSpPr/>
        <p:nvPr/>
      </p:nvGrpSpPr>
      <p:grpSpPr>
        <a:xfrm>
          <a:off x="0" y="0"/>
          <a:ext cx="0" cy="0"/>
          <a:chOff x="0" y="0"/>
          <a:chExt cx="0" cy="0"/>
        </a:xfrm>
      </p:grpSpPr>
      <p:sp>
        <p:nvSpPr>
          <p:cNvPr id="504" name="Google Shape;504;g4d9ea71fd8_1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5" name="Google Shape;505;g4d9ea71fd8_1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Google Shape;516;g4d9ea71fd8_1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7" name="Google Shape;517;g4d9ea71fd8_12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g4e3bfd835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5" name="Google Shape;525;g4e3bfd835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4d90b3bf70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g4d90b3bf70_0_3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7" name="Shape 537"/>
        <p:cNvGrpSpPr/>
        <p:nvPr/>
      </p:nvGrpSpPr>
      <p:grpSpPr>
        <a:xfrm>
          <a:off x="0" y="0"/>
          <a:ext cx="0" cy="0"/>
          <a:chOff x="0" y="0"/>
          <a:chExt cx="0" cy="0"/>
        </a:xfrm>
      </p:grpSpPr>
      <p:sp>
        <p:nvSpPr>
          <p:cNvPr id="538" name="Google Shape;538;g4e3bfd8358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9" name="Google Shape;539;g4e3bfd8358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5" name="Shape 545"/>
        <p:cNvGrpSpPr/>
        <p:nvPr/>
      </p:nvGrpSpPr>
      <p:grpSpPr>
        <a:xfrm>
          <a:off x="0" y="0"/>
          <a:ext cx="0" cy="0"/>
          <a:chOff x="0" y="0"/>
          <a:chExt cx="0" cy="0"/>
        </a:xfrm>
      </p:grpSpPr>
      <p:sp>
        <p:nvSpPr>
          <p:cNvPr id="546" name="Google Shape;546;g4e3bfd835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7" name="Google Shape;547;g4e3bfd8358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8" name="Shape 558"/>
        <p:cNvGrpSpPr/>
        <p:nvPr/>
      </p:nvGrpSpPr>
      <p:grpSpPr>
        <a:xfrm>
          <a:off x="0" y="0"/>
          <a:ext cx="0" cy="0"/>
          <a:chOff x="0" y="0"/>
          <a:chExt cx="0" cy="0"/>
        </a:xfrm>
      </p:grpSpPr>
      <p:sp>
        <p:nvSpPr>
          <p:cNvPr id="559" name="Google Shape;559;g4e3bfd8358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4e3bfd8358_1_1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8" name="Shape 568"/>
        <p:cNvGrpSpPr/>
        <p:nvPr/>
      </p:nvGrpSpPr>
      <p:grpSpPr>
        <a:xfrm>
          <a:off x="0" y="0"/>
          <a:ext cx="0" cy="0"/>
          <a:chOff x="0" y="0"/>
          <a:chExt cx="0" cy="0"/>
        </a:xfrm>
      </p:grpSpPr>
      <p:sp>
        <p:nvSpPr>
          <p:cNvPr id="569" name="Google Shape;569;g4e3bfd8358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0" name="Google Shape;570;g4e3bfd8358_4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2" name="Shape 582"/>
        <p:cNvGrpSpPr/>
        <p:nvPr/>
      </p:nvGrpSpPr>
      <p:grpSpPr>
        <a:xfrm>
          <a:off x="0" y="0"/>
          <a:ext cx="0" cy="0"/>
          <a:chOff x="0" y="0"/>
          <a:chExt cx="0" cy="0"/>
        </a:xfrm>
      </p:grpSpPr>
      <p:sp>
        <p:nvSpPr>
          <p:cNvPr id="583" name="Google Shape;583;g4e3bfd8358_4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4e3bfd8358_4_1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0" name="Shape 590"/>
        <p:cNvGrpSpPr/>
        <p:nvPr/>
      </p:nvGrpSpPr>
      <p:grpSpPr>
        <a:xfrm>
          <a:off x="0" y="0"/>
          <a:ext cx="0" cy="0"/>
          <a:chOff x="0" y="0"/>
          <a:chExt cx="0" cy="0"/>
        </a:xfrm>
      </p:grpSpPr>
      <p:sp>
        <p:nvSpPr>
          <p:cNvPr id="591" name="Google Shape;591;g4cae2855ee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2" name="Google Shape;592;g4cae2855ee_7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3" name="Shape 603"/>
        <p:cNvGrpSpPr/>
        <p:nvPr/>
      </p:nvGrpSpPr>
      <p:grpSpPr>
        <a:xfrm>
          <a:off x="0" y="0"/>
          <a:ext cx="0" cy="0"/>
          <a:chOff x="0" y="0"/>
          <a:chExt cx="0" cy="0"/>
        </a:xfrm>
      </p:grpSpPr>
      <p:sp>
        <p:nvSpPr>
          <p:cNvPr id="604" name="Google Shape;604;g4cae2855ee_7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5" name="Google Shape;605;g4cae2855ee_7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2" name="Shape 612"/>
        <p:cNvGrpSpPr/>
        <p:nvPr/>
      </p:nvGrpSpPr>
      <p:grpSpPr>
        <a:xfrm>
          <a:off x="0" y="0"/>
          <a:ext cx="0" cy="0"/>
          <a:chOff x="0" y="0"/>
          <a:chExt cx="0" cy="0"/>
        </a:xfrm>
      </p:grpSpPr>
      <p:sp>
        <p:nvSpPr>
          <p:cNvPr id="613" name="Google Shape;613;g4db5ff7600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4db5ff7600_1_1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8" name="Shape 628"/>
        <p:cNvGrpSpPr/>
        <p:nvPr/>
      </p:nvGrpSpPr>
      <p:grpSpPr>
        <a:xfrm>
          <a:off x="0" y="0"/>
          <a:ext cx="0" cy="0"/>
          <a:chOff x="0" y="0"/>
          <a:chExt cx="0" cy="0"/>
        </a:xfrm>
      </p:grpSpPr>
      <p:sp>
        <p:nvSpPr>
          <p:cNvPr id="629" name="Google Shape;629;g4db5ff7600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0" name="Google Shape;630;g4db5ff7600_1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6" name="Shape 636"/>
        <p:cNvGrpSpPr/>
        <p:nvPr/>
      </p:nvGrpSpPr>
      <p:grpSpPr>
        <a:xfrm>
          <a:off x="0" y="0"/>
          <a:ext cx="0" cy="0"/>
          <a:chOff x="0" y="0"/>
          <a:chExt cx="0" cy="0"/>
        </a:xfrm>
      </p:grpSpPr>
      <p:sp>
        <p:nvSpPr>
          <p:cNvPr id="637" name="Google Shape;637;g4db5ff7600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8" name="Google Shape;638;g4db5ff7600_6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4d90b3bf70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g4d90b3bf70_0_3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9" name="Shape 649"/>
        <p:cNvGrpSpPr/>
        <p:nvPr/>
      </p:nvGrpSpPr>
      <p:grpSpPr>
        <a:xfrm>
          <a:off x="0" y="0"/>
          <a:ext cx="0" cy="0"/>
          <a:chOff x="0" y="0"/>
          <a:chExt cx="0" cy="0"/>
        </a:xfrm>
      </p:grpSpPr>
      <p:sp>
        <p:nvSpPr>
          <p:cNvPr id="650" name="Google Shape;650;g4db5ff7600_6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4db5ff7600_6_1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6" name="Shape 656"/>
        <p:cNvGrpSpPr/>
        <p:nvPr/>
      </p:nvGrpSpPr>
      <p:grpSpPr>
        <a:xfrm>
          <a:off x="0" y="0"/>
          <a:ext cx="0" cy="0"/>
          <a:chOff x="0" y="0"/>
          <a:chExt cx="0" cy="0"/>
        </a:xfrm>
      </p:grpSpPr>
      <p:sp>
        <p:nvSpPr>
          <p:cNvPr id="657" name="Google Shape;657;g4db5ff7600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8" name="Google Shape;658;g4db5ff7600_7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7" name="Shape 667"/>
        <p:cNvGrpSpPr/>
        <p:nvPr/>
      </p:nvGrpSpPr>
      <p:grpSpPr>
        <a:xfrm>
          <a:off x="0" y="0"/>
          <a:ext cx="0" cy="0"/>
          <a:chOff x="0" y="0"/>
          <a:chExt cx="0" cy="0"/>
        </a:xfrm>
      </p:grpSpPr>
      <p:sp>
        <p:nvSpPr>
          <p:cNvPr id="668" name="Google Shape;668;g4db5ff7600_7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9" name="Google Shape;669;g4db5ff7600_7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5" name="Shape 675"/>
        <p:cNvGrpSpPr/>
        <p:nvPr/>
      </p:nvGrpSpPr>
      <p:grpSpPr>
        <a:xfrm>
          <a:off x="0" y="0"/>
          <a:ext cx="0" cy="0"/>
          <a:chOff x="0" y="0"/>
          <a:chExt cx="0" cy="0"/>
        </a:xfrm>
      </p:grpSpPr>
      <p:sp>
        <p:nvSpPr>
          <p:cNvPr id="676" name="Google Shape;676;g4db5ff7600_9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7" name="Google Shape;677;g4db5ff7600_9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8" name="Shape 688"/>
        <p:cNvGrpSpPr/>
        <p:nvPr/>
      </p:nvGrpSpPr>
      <p:grpSpPr>
        <a:xfrm>
          <a:off x="0" y="0"/>
          <a:ext cx="0" cy="0"/>
          <a:chOff x="0" y="0"/>
          <a:chExt cx="0" cy="0"/>
        </a:xfrm>
      </p:grpSpPr>
      <p:sp>
        <p:nvSpPr>
          <p:cNvPr id="689" name="Google Shape;689;g4db5ff7600_9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4db5ff7600_9_1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6" name="Shape 696"/>
        <p:cNvGrpSpPr/>
        <p:nvPr/>
      </p:nvGrpSpPr>
      <p:grpSpPr>
        <a:xfrm>
          <a:off x="0" y="0"/>
          <a:ext cx="0" cy="0"/>
          <a:chOff x="0" y="0"/>
          <a:chExt cx="0" cy="0"/>
        </a:xfrm>
      </p:grpSpPr>
      <p:sp>
        <p:nvSpPr>
          <p:cNvPr id="697" name="Google Shape;697;g4db5ff760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8" name="Google Shape;698;g4db5ff760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8" name="Shape 708"/>
        <p:cNvGrpSpPr/>
        <p:nvPr/>
      </p:nvGrpSpPr>
      <p:grpSpPr>
        <a:xfrm>
          <a:off x="0" y="0"/>
          <a:ext cx="0" cy="0"/>
          <a:chOff x="0" y="0"/>
          <a:chExt cx="0" cy="0"/>
        </a:xfrm>
      </p:grpSpPr>
      <p:sp>
        <p:nvSpPr>
          <p:cNvPr id="709" name="Google Shape;709;g4db5ff760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4db5ff760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6" name="Shape 716"/>
        <p:cNvGrpSpPr/>
        <p:nvPr/>
      </p:nvGrpSpPr>
      <p:grpSpPr>
        <a:xfrm>
          <a:off x="0" y="0"/>
          <a:ext cx="0" cy="0"/>
          <a:chOff x="0" y="0"/>
          <a:chExt cx="0" cy="0"/>
        </a:xfrm>
      </p:grpSpPr>
      <p:sp>
        <p:nvSpPr>
          <p:cNvPr id="717" name="Google Shape;717;g4b15cba4a6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8" name="Google Shape;718;g4b15cba4a6_1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9" name="Shape 729"/>
        <p:cNvGrpSpPr/>
        <p:nvPr/>
      </p:nvGrpSpPr>
      <p:grpSpPr>
        <a:xfrm>
          <a:off x="0" y="0"/>
          <a:ext cx="0" cy="0"/>
          <a:chOff x="0" y="0"/>
          <a:chExt cx="0" cy="0"/>
        </a:xfrm>
      </p:grpSpPr>
      <p:sp>
        <p:nvSpPr>
          <p:cNvPr id="730" name="Google Shape;730;g4b15cba4a6_1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1" name="Google Shape;731;g4b15cba4a6_10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7" name="Shape 737"/>
        <p:cNvGrpSpPr/>
        <p:nvPr/>
      </p:nvGrpSpPr>
      <p:grpSpPr>
        <a:xfrm>
          <a:off x="0" y="0"/>
          <a:ext cx="0" cy="0"/>
          <a:chOff x="0" y="0"/>
          <a:chExt cx="0" cy="0"/>
        </a:xfrm>
      </p:grpSpPr>
      <p:sp>
        <p:nvSpPr>
          <p:cNvPr id="738" name="Google Shape;738;g4b15cba4a6_8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9" name="Google Shape;739;g4b15cba4a6_8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4d90b3bf70_4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g4d90b3bf70_4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1" name="Shape 751"/>
        <p:cNvGrpSpPr/>
        <p:nvPr/>
      </p:nvGrpSpPr>
      <p:grpSpPr>
        <a:xfrm>
          <a:off x="0" y="0"/>
          <a:ext cx="0" cy="0"/>
          <a:chOff x="0" y="0"/>
          <a:chExt cx="0" cy="0"/>
        </a:xfrm>
      </p:grpSpPr>
      <p:sp>
        <p:nvSpPr>
          <p:cNvPr id="752" name="Google Shape;752;g4b15cba4a6_8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3" name="Google Shape;753;g4b15cba4a6_8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9" name="Shape 759"/>
        <p:cNvGrpSpPr/>
        <p:nvPr/>
      </p:nvGrpSpPr>
      <p:grpSpPr>
        <a:xfrm>
          <a:off x="0" y="0"/>
          <a:ext cx="0" cy="0"/>
          <a:chOff x="0" y="0"/>
          <a:chExt cx="0" cy="0"/>
        </a:xfrm>
      </p:grpSpPr>
      <p:sp>
        <p:nvSpPr>
          <p:cNvPr id="760" name="Google Shape;760;g4b15cba4a6_1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1" name="Google Shape;761;g4b15cba4a6_14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1" name="Shape 771"/>
        <p:cNvGrpSpPr/>
        <p:nvPr/>
      </p:nvGrpSpPr>
      <p:grpSpPr>
        <a:xfrm>
          <a:off x="0" y="0"/>
          <a:ext cx="0" cy="0"/>
          <a:chOff x="0" y="0"/>
          <a:chExt cx="0" cy="0"/>
        </a:xfrm>
      </p:grpSpPr>
      <p:sp>
        <p:nvSpPr>
          <p:cNvPr id="772" name="Google Shape;772;g4b15cba4a6_14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3" name="Google Shape;773;g4b15cba4a6_14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9" name="Shape 779"/>
        <p:cNvGrpSpPr/>
        <p:nvPr/>
      </p:nvGrpSpPr>
      <p:grpSpPr>
        <a:xfrm>
          <a:off x="0" y="0"/>
          <a:ext cx="0" cy="0"/>
          <a:chOff x="0" y="0"/>
          <a:chExt cx="0" cy="0"/>
        </a:xfrm>
      </p:grpSpPr>
      <p:sp>
        <p:nvSpPr>
          <p:cNvPr id="780" name="Google Shape;780;g4b15cba4a6_1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4b15cba4a6_1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4d90b3bf70_4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g4d90b3bf70_4_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4d90b3bf70_3_6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g4d90b3bf70_3_6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4d90b3bf70_3_6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g4d90b3bf70_3_6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52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5200">
                <a:solidFill>
                  <a:schemeClr val="dk1"/>
                </a:solidFill>
              </a:defRPr>
            </a:lvl2pPr>
            <a:lvl3pPr indent="0" lvl="2" algn="ctr">
              <a:spcBef>
                <a:spcPts val="0"/>
              </a:spcBef>
              <a:spcAft>
                <a:spcPts val="0"/>
              </a:spcAft>
              <a:buClr>
                <a:schemeClr val="dk1"/>
              </a:buClr>
              <a:buSzPts val="1400"/>
              <a:buFont typeface="Arial"/>
              <a:buNone/>
              <a:defRPr sz="5200">
                <a:solidFill>
                  <a:schemeClr val="dk1"/>
                </a:solidFill>
              </a:defRPr>
            </a:lvl3pPr>
            <a:lvl4pPr indent="0" lvl="3" algn="ctr">
              <a:spcBef>
                <a:spcPts val="0"/>
              </a:spcBef>
              <a:spcAft>
                <a:spcPts val="0"/>
              </a:spcAft>
              <a:buClr>
                <a:schemeClr val="dk1"/>
              </a:buClr>
              <a:buSzPts val="1400"/>
              <a:buFont typeface="Arial"/>
              <a:buNone/>
              <a:defRPr sz="5200">
                <a:solidFill>
                  <a:schemeClr val="dk1"/>
                </a:solidFill>
              </a:defRPr>
            </a:lvl4pPr>
            <a:lvl5pPr indent="0" lvl="4" algn="ctr">
              <a:spcBef>
                <a:spcPts val="0"/>
              </a:spcBef>
              <a:spcAft>
                <a:spcPts val="0"/>
              </a:spcAft>
              <a:buClr>
                <a:schemeClr val="dk1"/>
              </a:buClr>
              <a:buSzPts val="1400"/>
              <a:buFont typeface="Arial"/>
              <a:buNone/>
              <a:defRPr sz="5200">
                <a:solidFill>
                  <a:schemeClr val="dk1"/>
                </a:solidFill>
              </a:defRPr>
            </a:lvl5pPr>
            <a:lvl6pPr indent="0" lvl="5" algn="ctr">
              <a:spcBef>
                <a:spcPts val="0"/>
              </a:spcBef>
              <a:spcAft>
                <a:spcPts val="0"/>
              </a:spcAft>
              <a:buClr>
                <a:schemeClr val="dk1"/>
              </a:buClr>
              <a:buSzPts val="1400"/>
              <a:buFont typeface="Arial"/>
              <a:buNone/>
              <a:defRPr sz="5200">
                <a:solidFill>
                  <a:schemeClr val="dk1"/>
                </a:solidFill>
              </a:defRPr>
            </a:lvl6pPr>
            <a:lvl7pPr indent="0" lvl="6" algn="ctr">
              <a:spcBef>
                <a:spcPts val="0"/>
              </a:spcBef>
              <a:spcAft>
                <a:spcPts val="0"/>
              </a:spcAft>
              <a:buClr>
                <a:schemeClr val="dk1"/>
              </a:buClr>
              <a:buSzPts val="1400"/>
              <a:buFont typeface="Arial"/>
              <a:buNone/>
              <a:defRPr sz="5200">
                <a:solidFill>
                  <a:schemeClr val="dk1"/>
                </a:solidFill>
              </a:defRPr>
            </a:lvl7pPr>
            <a:lvl8pPr indent="0" lvl="7" algn="ctr">
              <a:spcBef>
                <a:spcPts val="0"/>
              </a:spcBef>
              <a:spcAft>
                <a:spcPts val="0"/>
              </a:spcAft>
              <a:buClr>
                <a:schemeClr val="dk1"/>
              </a:buClr>
              <a:buSzPts val="1400"/>
              <a:buFont typeface="Arial"/>
              <a:buNone/>
              <a:defRPr sz="5200">
                <a:solidFill>
                  <a:schemeClr val="dk1"/>
                </a:solidFill>
              </a:defRPr>
            </a:lvl8pPr>
            <a:lvl9pPr indent="0" lvl="8" algn="ctr">
              <a:spcBef>
                <a:spcPts val="0"/>
              </a:spcBef>
              <a:spcAft>
                <a:spcPts val="0"/>
              </a:spcAft>
              <a:buClr>
                <a:schemeClr val="dk1"/>
              </a:buClr>
              <a:buSzPts val="1400"/>
              <a:buFont typeface="Arial"/>
              <a:buNone/>
              <a:defRPr sz="5200">
                <a:solidFill>
                  <a:schemeClr val="dk1"/>
                </a:solidFill>
              </a:defRPr>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lstStyle>
            <a:lvl1pPr indent="0" lvl="0"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9pPr>
          </a:lstStyle>
          <a:p/>
        </p:txBody>
      </p:sp>
      <p:sp>
        <p:nvSpPr>
          <p:cNvPr id="12" name="Google Shape;12;p2"/>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 number">
    <p:spTree>
      <p:nvGrpSpPr>
        <p:cNvPr id="44" name="Shape 44"/>
        <p:cNvGrpSpPr/>
        <p:nvPr/>
      </p:nvGrpSpPr>
      <p:grpSpPr>
        <a:xfrm>
          <a:off x="0" y="0"/>
          <a:ext cx="0" cy="0"/>
          <a:chOff x="0" y="0"/>
          <a:chExt cx="0" cy="0"/>
        </a:xfrm>
      </p:grpSpPr>
      <p:sp>
        <p:nvSpPr>
          <p:cNvPr id="45" name="Google Shape;45;p11"/>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120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12000">
                <a:solidFill>
                  <a:schemeClr val="dk1"/>
                </a:solidFill>
              </a:defRPr>
            </a:lvl2pPr>
            <a:lvl3pPr indent="0" lvl="2" algn="ctr">
              <a:spcBef>
                <a:spcPts val="0"/>
              </a:spcBef>
              <a:spcAft>
                <a:spcPts val="0"/>
              </a:spcAft>
              <a:buClr>
                <a:schemeClr val="dk1"/>
              </a:buClr>
              <a:buSzPts val="1400"/>
              <a:buFont typeface="Arial"/>
              <a:buNone/>
              <a:defRPr sz="12000">
                <a:solidFill>
                  <a:schemeClr val="dk1"/>
                </a:solidFill>
              </a:defRPr>
            </a:lvl3pPr>
            <a:lvl4pPr indent="0" lvl="3" algn="ctr">
              <a:spcBef>
                <a:spcPts val="0"/>
              </a:spcBef>
              <a:spcAft>
                <a:spcPts val="0"/>
              </a:spcAft>
              <a:buClr>
                <a:schemeClr val="dk1"/>
              </a:buClr>
              <a:buSzPts val="1400"/>
              <a:buFont typeface="Arial"/>
              <a:buNone/>
              <a:defRPr sz="12000">
                <a:solidFill>
                  <a:schemeClr val="dk1"/>
                </a:solidFill>
              </a:defRPr>
            </a:lvl4pPr>
            <a:lvl5pPr indent="0" lvl="4" algn="ctr">
              <a:spcBef>
                <a:spcPts val="0"/>
              </a:spcBef>
              <a:spcAft>
                <a:spcPts val="0"/>
              </a:spcAft>
              <a:buClr>
                <a:schemeClr val="dk1"/>
              </a:buClr>
              <a:buSzPts val="1400"/>
              <a:buFont typeface="Arial"/>
              <a:buNone/>
              <a:defRPr sz="12000">
                <a:solidFill>
                  <a:schemeClr val="dk1"/>
                </a:solidFill>
              </a:defRPr>
            </a:lvl5pPr>
            <a:lvl6pPr indent="0" lvl="5" algn="ctr">
              <a:spcBef>
                <a:spcPts val="0"/>
              </a:spcBef>
              <a:spcAft>
                <a:spcPts val="0"/>
              </a:spcAft>
              <a:buClr>
                <a:schemeClr val="dk1"/>
              </a:buClr>
              <a:buSzPts val="1400"/>
              <a:buFont typeface="Arial"/>
              <a:buNone/>
              <a:defRPr sz="12000">
                <a:solidFill>
                  <a:schemeClr val="dk1"/>
                </a:solidFill>
              </a:defRPr>
            </a:lvl6pPr>
            <a:lvl7pPr indent="0" lvl="6" algn="ctr">
              <a:spcBef>
                <a:spcPts val="0"/>
              </a:spcBef>
              <a:spcAft>
                <a:spcPts val="0"/>
              </a:spcAft>
              <a:buClr>
                <a:schemeClr val="dk1"/>
              </a:buClr>
              <a:buSzPts val="1400"/>
              <a:buFont typeface="Arial"/>
              <a:buNone/>
              <a:defRPr sz="12000">
                <a:solidFill>
                  <a:schemeClr val="dk1"/>
                </a:solidFill>
              </a:defRPr>
            </a:lvl7pPr>
            <a:lvl8pPr indent="0" lvl="7" algn="ctr">
              <a:spcBef>
                <a:spcPts val="0"/>
              </a:spcBef>
              <a:spcAft>
                <a:spcPts val="0"/>
              </a:spcAft>
              <a:buClr>
                <a:schemeClr val="dk1"/>
              </a:buClr>
              <a:buSzPts val="1400"/>
              <a:buFont typeface="Arial"/>
              <a:buNone/>
              <a:defRPr sz="12000">
                <a:solidFill>
                  <a:schemeClr val="dk1"/>
                </a:solidFill>
              </a:defRPr>
            </a:lvl8pPr>
            <a:lvl9pPr indent="0" lvl="8" algn="ctr">
              <a:spcBef>
                <a:spcPts val="0"/>
              </a:spcBef>
              <a:spcAft>
                <a:spcPts val="0"/>
              </a:spcAft>
              <a:buClr>
                <a:schemeClr val="dk1"/>
              </a:buClr>
              <a:buSzPts val="1400"/>
              <a:buFont typeface="Arial"/>
              <a:buNone/>
              <a:defRPr sz="12000">
                <a:solidFill>
                  <a:schemeClr val="dk1"/>
                </a:solidFill>
              </a:defRPr>
            </a:lvl9pPr>
          </a:lstStyle>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lstStyle>
            <a:lvl1pPr indent="-228600" lvl="0" marL="457200" marR="0" rtl="0" algn="ctr">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ctr">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47" name="Google Shape;47;p1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52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5200">
                <a:solidFill>
                  <a:schemeClr val="dk1"/>
                </a:solidFill>
              </a:defRPr>
            </a:lvl2pPr>
            <a:lvl3pPr indent="0" lvl="2" rtl="0" algn="ctr">
              <a:spcBef>
                <a:spcPts val="0"/>
              </a:spcBef>
              <a:spcAft>
                <a:spcPts val="0"/>
              </a:spcAft>
              <a:buClr>
                <a:schemeClr val="dk1"/>
              </a:buClr>
              <a:buSzPts val="1400"/>
              <a:buFont typeface="Arial"/>
              <a:buNone/>
              <a:defRPr sz="5200">
                <a:solidFill>
                  <a:schemeClr val="dk1"/>
                </a:solidFill>
              </a:defRPr>
            </a:lvl3pPr>
            <a:lvl4pPr indent="0" lvl="3" rtl="0" algn="ctr">
              <a:spcBef>
                <a:spcPts val="0"/>
              </a:spcBef>
              <a:spcAft>
                <a:spcPts val="0"/>
              </a:spcAft>
              <a:buClr>
                <a:schemeClr val="dk1"/>
              </a:buClr>
              <a:buSzPts val="1400"/>
              <a:buFont typeface="Arial"/>
              <a:buNone/>
              <a:defRPr sz="5200">
                <a:solidFill>
                  <a:schemeClr val="dk1"/>
                </a:solidFill>
              </a:defRPr>
            </a:lvl4pPr>
            <a:lvl5pPr indent="0" lvl="4" rtl="0" algn="ctr">
              <a:spcBef>
                <a:spcPts val="0"/>
              </a:spcBef>
              <a:spcAft>
                <a:spcPts val="0"/>
              </a:spcAft>
              <a:buClr>
                <a:schemeClr val="dk1"/>
              </a:buClr>
              <a:buSzPts val="1400"/>
              <a:buFont typeface="Arial"/>
              <a:buNone/>
              <a:defRPr sz="5200">
                <a:solidFill>
                  <a:schemeClr val="dk1"/>
                </a:solidFill>
              </a:defRPr>
            </a:lvl5pPr>
            <a:lvl6pPr indent="0" lvl="5" rtl="0" algn="ctr">
              <a:spcBef>
                <a:spcPts val="0"/>
              </a:spcBef>
              <a:spcAft>
                <a:spcPts val="0"/>
              </a:spcAft>
              <a:buClr>
                <a:schemeClr val="dk1"/>
              </a:buClr>
              <a:buSzPts val="1400"/>
              <a:buFont typeface="Arial"/>
              <a:buNone/>
              <a:defRPr sz="5200">
                <a:solidFill>
                  <a:schemeClr val="dk1"/>
                </a:solidFill>
              </a:defRPr>
            </a:lvl6pPr>
            <a:lvl7pPr indent="0" lvl="6" rtl="0" algn="ctr">
              <a:spcBef>
                <a:spcPts val="0"/>
              </a:spcBef>
              <a:spcAft>
                <a:spcPts val="0"/>
              </a:spcAft>
              <a:buClr>
                <a:schemeClr val="dk1"/>
              </a:buClr>
              <a:buSzPts val="1400"/>
              <a:buFont typeface="Arial"/>
              <a:buNone/>
              <a:defRPr sz="5200">
                <a:solidFill>
                  <a:schemeClr val="dk1"/>
                </a:solidFill>
              </a:defRPr>
            </a:lvl7pPr>
            <a:lvl8pPr indent="0" lvl="7" rtl="0" algn="ctr">
              <a:spcBef>
                <a:spcPts val="0"/>
              </a:spcBef>
              <a:spcAft>
                <a:spcPts val="0"/>
              </a:spcAft>
              <a:buClr>
                <a:schemeClr val="dk1"/>
              </a:buClr>
              <a:buSzPts val="1400"/>
              <a:buFont typeface="Arial"/>
              <a:buNone/>
              <a:defRPr sz="5200">
                <a:solidFill>
                  <a:schemeClr val="dk1"/>
                </a:solidFill>
              </a:defRPr>
            </a:lvl8pPr>
            <a:lvl9pPr indent="0" lvl="8" rtl="0" algn="ctr">
              <a:spcBef>
                <a:spcPts val="0"/>
              </a:spcBef>
              <a:spcAft>
                <a:spcPts val="0"/>
              </a:spcAft>
              <a:buClr>
                <a:schemeClr val="dk1"/>
              </a:buClr>
              <a:buSzPts val="1400"/>
              <a:buFont typeface="Arial"/>
              <a:buNone/>
              <a:defRPr sz="5200">
                <a:solidFill>
                  <a:schemeClr val="dk1"/>
                </a:solidFill>
              </a:defRPr>
            </a:lvl9pPr>
          </a:lstStyle>
          <a:p/>
        </p:txBody>
      </p:sp>
      <p:sp>
        <p:nvSpPr>
          <p:cNvPr id="56" name="Google Shape;56;p1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lstStyle>
            <a:lvl1pPr indent="0" lvl="0"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9pPr>
          </a:lstStyle>
          <a:p/>
        </p:txBody>
      </p:sp>
      <p:sp>
        <p:nvSpPr>
          <p:cNvPr id="57" name="Google Shape;57;p14"/>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58" name="Shape 58"/>
        <p:cNvGrpSpPr/>
        <p:nvPr/>
      </p:nvGrpSpPr>
      <p:grpSpPr>
        <a:xfrm>
          <a:off x="0" y="0"/>
          <a:ext cx="0" cy="0"/>
          <a:chOff x="0" y="0"/>
          <a:chExt cx="0" cy="0"/>
        </a:xfrm>
      </p:grpSpPr>
      <p:sp>
        <p:nvSpPr>
          <p:cNvPr id="59" name="Google Shape;59;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60" name="Google Shape;60;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61" name="Google Shape;61;p15"/>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2" name="Shape 62"/>
        <p:cNvGrpSpPr/>
        <p:nvPr/>
      </p:nvGrpSpPr>
      <p:grpSpPr>
        <a:xfrm>
          <a:off x="0" y="0"/>
          <a:ext cx="0" cy="0"/>
          <a:chOff x="0" y="0"/>
          <a:chExt cx="0" cy="0"/>
        </a:xfrm>
      </p:grpSpPr>
      <p:sp>
        <p:nvSpPr>
          <p:cNvPr id="63" name="Google Shape;63;p1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36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3600">
                <a:solidFill>
                  <a:schemeClr val="dk1"/>
                </a:solidFill>
              </a:defRPr>
            </a:lvl2pPr>
            <a:lvl3pPr indent="0" lvl="2" rtl="0" algn="ctr">
              <a:spcBef>
                <a:spcPts val="0"/>
              </a:spcBef>
              <a:spcAft>
                <a:spcPts val="0"/>
              </a:spcAft>
              <a:buClr>
                <a:schemeClr val="dk1"/>
              </a:buClr>
              <a:buSzPts val="1400"/>
              <a:buFont typeface="Arial"/>
              <a:buNone/>
              <a:defRPr sz="3600">
                <a:solidFill>
                  <a:schemeClr val="dk1"/>
                </a:solidFill>
              </a:defRPr>
            </a:lvl3pPr>
            <a:lvl4pPr indent="0" lvl="3" rtl="0" algn="ctr">
              <a:spcBef>
                <a:spcPts val="0"/>
              </a:spcBef>
              <a:spcAft>
                <a:spcPts val="0"/>
              </a:spcAft>
              <a:buClr>
                <a:schemeClr val="dk1"/>
              </a:buClr>
              <a:buSzPts val="1400"/>
              <a:buFont typeface="Arial"/>
              <a:buNone/>
              <a:defRPr sz="3600">
                <a:solidFill>
                  <a:schemeClr val="dk1"/>
                </a:solidFill>
              </a:defRPr>
            </a:lvl4pPr>
            <a:lvl5pPr indent="0" lvl="4" rtl="0" algn="ctr">
              <a:spcBef>
                <a:spcPts val="0"/>
              </a:spcBef>
              <a:spcAft>
                <a:spcPts val="0"/>
              </a:spcAft>
              <a:buClr>
                <a:schemeClr val="dk1"/>
              </a:buClr>
              <a:buSzPts val="1400"/>
              <a:buFont typeface="Arial"/>
              <a:buNone/>
              <a:defRPr sz="3600">
                <a:solidFill>
                  <a:schemeClr val="dk1"/>
                </a:solidFill>
              </a:defRPr>
            </a:lvl5pPr>
            <a:lvl6pPr indent="0" lvl="5" rtl="0" algn="ctr">
              <a:spcBef>
                <a:spcPts val="0"/>
              </a:spcBef>
              <a:spcAft>
                <a:spcPts val="0"/>
              </a:spcAft>
              <a:buClr>
                <a:schemeClr val="dk1"/>
              </a:buClr>
              <a:buSzPts val="1400"/>
              <a:buFont typeface="Arial"/>
              <a:buNone/>
              <a:defRPr sz="3600">
                <a:solidFill>
                  <a:schemeClr val="dk1"/>
                </a:solidFill>
              </a:defRPr>
            </a:lvl6pPr>
            <a:lvl7pPr indent="0" lvl="6" rtl="0" algn="ctr">
              <a:spcBef>
                <a:spcPts val="0"/>
              </a:spcBef>
              <a:spcAft>
                <a:spcPts val="0"/>
              </a:spcAft>
              <a:buClr>
                <a:schemeClr val="dk1"/>
              </a:buClr>
              <a:buSzPts val="1400"/>
              <a:buFont typeface="Arial"/>
              <a:buNone/>
              <a:defRPr sz="3600">
                <a:solidFill>
                  <a:schemeClr val="dk1"/>
                </a:solidFill>
              </a:defRPr>
            </a:lvl7pPr>
            <a:lvl8pPr indent="0" lvl="7" rtl="0" algn="ctr">
              <a:spcBef>
                <a:spcPts val="0"/>
              </a:spcBef>
              <a:spcAft>
                <a:spcPts val="0"/>
              </a:spcAft>
              <a:buClr>
                <a:schemeClr val="dk1"/>
              </a:buClr>
              <a:buSzPts val="1400"/>
              <a:buFont typeface="Arial"/>
              <a:buNone/>
              <a:defRPr sz="3600">
                <a:solidFill>
                  <a:schemeClr val="dk1"/>
                </a:solidFill>
              </a:defRPr>
            </a:lvl8pPr>
            <a:lvl9pPr indent="0" lvl="8" rtl="0" algn="ctr">
              <a:spcBef>
                <a:spcPts val="0"/>
              </a:spcBef>
              <a:spcAft>
                <a:spcPts val="0"/>
              </a:spcAft>
              <a:buClr>
                <a:schemeClr val="dk1"/>
              </a:buClr>
              <a:buSzPts val="1400"/>
              <a:buFont typeface="Arial"/>
              <a:buNone/>
              <a:defRPr sz="3600">
                <a:solidFill>
                  <a:schemeClr val="dk1"/>
                </a:solidFill>
              </a:defRPr>
            </a:lvl9pPr>
          </a:lstStyle>
          <a:p/>
        </p:txBody>
      </p:sp>
      <p:sp>
        <p:nvSpPr>
          <p:cNvPr id="64" name="Google Shape;64;p16"/>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67" name="Google Shape;67;p1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68" name="Google Shape;68;p1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69" name="Google Shape;69;p17"/>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72" name="Google Shape;72;p18"/>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 column 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400">
                <a:solidFill>
                  <a:schemeClr val="dk1"/>
                </a:solidFill>
              </a:defRPr>
            </a:lvl2pPr>
            <a:lvl3pPr indent="0" lvl="2" rtl="0">
              <a:spcBef>
                <a:spcPts val="0"/>
              </a:spcBef>
              <a:spcAft>
                <a:spcPts val="0"/>
              </a:spcAft>
              <a:buClr>
                <a:schemeClr val="dk1"/>
              </a:buClr>
              <a:buSzPts val="1400"/>
              <a:buFont typeface="Arial"/>
              <a:buNone/>
              <a:defRPr sz="2400">
                <a:solidFill>
                  <a:schemeClr val="dk1"/>
                </a:solidFill>
              </a:defRPr>
            </a:lvl3pPr>
            <a:lvl4pPr indent="0" lvl="3" rtl="0">
              <a:spcBef>
                <a:spcPts val="0"/>
              </a:spcBef>
              <a:spcAft>
                <a:spcPts val="0"/>
              </a:spcAft>
              <a:buClr>
                <a:schemeClr val="dk1"/>
              </a:buClr>
              <a:buSzPts val="1400"/>
              <a:buFont typeface="Arial"/>
              <a:buNone/>
              <a:defRPr sz="2400">
                <a:solidFill>
                  <a:schemeClr val="dk1"/>
                </a:solidFill>
              </a:defRPr>
            </a:lvl4pPr>
            <a:lvl5pPr indent="0" lvl="4" rtl="0">
              <a:spcBef>
                <a:spcPts val="0"/>
              </a:spcBef>
              <a:spcAft>
                <a:spcPts val="0"/>
              </a:spcAft>
              <a:buClr>
                <a:schemeClr val="dk1"/>
              </a:buClr>
              <a:buSzPts val="1400"/>
              <a:buFont typeface="Arial"/>
              <a:buNone/>
              <a:defRPr sz="2400">
                <a:solidFill>
                  <a:schemeClr val="dk1"/>
                </a:solidFill>
              </a:defRPr>
            </a:lvl5pPr>
            <a:lvl6pPr indent="0" lvl="5" rtl="0">
              <a:spcBef>
                <a:spcPts val="0"/>
              </a:spcBef>
              <a:spcAft>
                <a:spcPts val="0"/>
              </a:spcAft>
              <a:buClr>
                <a:schemeClr val="dk1"/>
              </a:buClr>
              <a:buSzPts val="1400"/>
              <a:buFont typeface="Arial"/>
              <a:buNone/>
              <a:defRPr sz="2400">
                <a:solidFill>
                  <a:schemeClr val="dk1"/>
                </a:solidFill>
              </a:defRPr>
            </a:lvl6pPr>
            <a:lvl7pPr indent="0" lvl="6" rtl="0">
              <a:spcBef>
                <a:spcPts val="0"/>
              </a:spcBef>
              <a:spcAft>
                <a:spcPts val="0"/>
              </a:spcAft>
              <a:buClr>
                <a:schemeClr val="dk1"/>
              </a:buClr>
              <a:buSzPts val="1400"/>
              <a:buFont typeface="Arial"/>
              <a:buNone/>
              <a:defRPr sz="2400">
                <a:solidFill>
                  <a:schemeClr val="dk1"/>
                </a:solidFill>
              </a:defRPr>
            </a:lvl7pPr>
            <a:lvl8pPr indent="0" lvl="7" rtl="0">
              <a:spcBef>
                <a:spcPts val="0"/>
              </a:spcBef>
              <a:spcAft>
                <a:spcPts val="0"/>
              </a:spcAft>
              <a:buClr>
                <a:schemeClr val="dk1"/>
              </a:buClr>
              <a:buSzPts val="1400"/>
              <a:buFont typeface="Arial"/>
              <a:buNone/>
              <a:defRPr sz="2400">
                <a:solidFill>
                  <a:schemeClr val="dk1"/>
                </a:solidFill>
              </a:defRPr>
            </a:lvl8pPr>
            <a:lvl9pPr indent="0" lvl="8" rtl="0">
              <a:spcBef>
                <a:spcPts val="0"/>
              </a:spcBef>
              <a:spcAft>
                <a:spcPts val="0"/>
              </a:spcAft>
              <a:buClr>
                <a:schemeClr val="dk1"/>
              </a:buClr>
              <a:buSzPts val="1400"/>
              <a:buFont typeface="Arial"/>
              <a:buNone/>
              <a:defRPr sz="2400">
                <a:solidFill>
                  <a:schemeClr val="dk1"/>
                </a:solidFill>
              </a:defRPr>
            </a:lvl9pPr>
          </a:lstStyle>
          <a:p/>
        </p:txBody>
      </p:sp>
      <p:sp>
        <p:nvSpPr>
          <p:cNvPr id="75" name="Google Shape;75;p1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76" name="Google Shape;76;p19"/>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 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4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4800">
                <a:solidFill>
                  <a:schemeClr val="dk1"/>
                </a:solidFill>
              </a:defRPr>
            </a:lvl2pPr>
            <a:lvl3pPr indent="0" lvl="2" rtl="0">
              <a:spcBef>
                <a:spcPts val="0"/>
              </a:spcBef>
              <a:spcAft>
                <a:spcPts val="0"/>
              </a:spcAft>
              <a:buClr>
                <a:schemeClr val="dk1"/>
              </a:buClr>
              <a:buSzPts val="1400"/>
              <a:buFont typeface="Arial"/>
              <a:buNone/>
              <a:defRPr sz="4800">
                <a:solidFill>
                  <a:schemeClr val="dk1"/>
                </a:solidFill>
              </a:defRPr>
            </a:lvl3pPr>
            <a:lvl4pPr indent="0" lvl="3" rtl="0">
              <a:spcBef>
                <a:spcPts val="0"/>
              </a:spcBef>
              <a:spcAft>
                <a:spcPts val="0"/>
              </a:spcAft>
              <a:buClr>
                <a:schemeClr val="dk1"/>
              </a:buClr>
              <a:buSzPts val="1400"/>
              <a:buFont typeface="Arial"/>
              <a:buNone/>
              <a:defRPr sz="4800">
                <a:solidFill>
                  <a:schemeClr val="dk1"/>
                </a:solidFill>
              </a:defRPr>
            </a:lvl4pPr>
            <a:lvl5pPr indent="0" lvl="4" rtl="0">
              <a:spcBef>
                <a:spcPts val="0"/>
              </a:spcBef>
              <a:spcAft>
                <a:spcPts val="0"/>
              </a:spcAft>
              <a:buClr>
                <a:schemeClr val="dk1"/>
              </a:buClr>
              <a:buSzPts val="1400"/>
              <a:buFont typeface="Arial"/>
              <a:buNone/>
              <a:defRPr sz="4800">
                <a:solidFill>
                  <a:schemeClr val="dk1"/>
                </a:solidFill>
              </a:defRPr>
            </a:lvl5pPr>
            <a:lvl6pPr indent="0" lvl="5" rtl="0">
              <a:spcBef>
                <a:spcPts val="0"/>
              </a:spcBef>
              <a:spcAft>
                <a:spcPts val="0"/>
              </a:spcAft>
              <a:buClr>
                <a:schemeClr val="dk1"/>
              </a:buClr>
              <a:buSzPts val="1400"/>
              <a:buFont typeface="Arial"/>
              <a:buNone/>
              <a:defRPr sz="4800">
                <a:solidFill>
                  <a:schemeClr val="dk1"/>
                </a:solidFill>
              </a:defRPr>
            </a:lvl6pPr>
            <a:lvl7pPr indent="0" lvl="6" rtl="0">
              <a:spcBef>
                <a:spcPts val="0"/>
              </a:spcBef>
              <a:spcAft>
                <a:spcPts val="0"/>
              </a:spcAft>
              <a:buClr>
                <a:schemeClr val="dk1"/>
              </a:buClr>
              <a:buSzPts val="1400"/>
              <a:buFont typeface="Arial"/>
              <a:buNone/>
              <a:defRPr sz="4800">
                <a:solidFill>
                  <a:schemeClr val="dk1"/>
                </a:solidFill>
              </a:defRPr>
            </a:lvl7pPr>
            <a:lvl8pPr indent="0" lvl="7" rtl="0">
              <a:spcBef>
                <a:spcPts val="0"/>
              </a:spcBef>
              <a:spcAft>
                <a:spcPts val="0"/>
              </a:spcAft>
              <a:buClr>
                <a:schemeClr val="dk1"/>
              </a:buClr>
              <a:buSzPts val="1400"/>
              <a:buFont typeface="Arial"/>
              <a:buNone/>
              <a:defRPr sz="4800">
                <a:solidFill>
                  <a:schemeClr val="dk1"/>
                </a:solidFill>
              </a:defRPr>
            </a:lvl8pPr>
            <a:lvl9pPr indent="0" lvl="8" rtl="0">
              <a:spcBef>
                <a:spcPts val="0"/>
              </a:spcBef>
              <a:spcAft>
                <a:spcPts val="0"/>
              </a:spcAft>
              <a:buClr>
                <a:schemeClr val="dk1"/>
              </a:buClr>
              <a:buSzPts val="1400"/>
              <a:buFont typeface="Arial"/>
              <a:buNone/>
              <a:defRPr sz="4800">
                <a:solidFill>
                  <a:schemeClr val="dk1"/>
                </a:solidFill>
              </a:defRPr>
            </a:lvl9pPr>
          </a:lstStyle>
          <a:p/>
        </p:txBody>
      </p:sp>
      <p:sp>
        <p:nvSpPr>
          <p:cNvPr id="79" name="Google Shape;79;p20"/>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 title and 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2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42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4200">
                <a:solidFill>
                  <a:schemeClr val="dk1"/>
                </a:solidFill>
              </a:defRPr>
            </a:lvl2pPr>
            <a:lvl3pPr indent="0" lvl="2" rtl="0" algn="ctr">
              <a:spcBef>
                <a:spcPts val="0"/>
              </a:spcBef>
              <a:spcAft>
                <a:spcPts val="0"/>
              </a:spcAft>
              <a:buClr>
                <a:schemeClr val="dk1"/>
              </a:buClr>
              <a:buSzPts val="1400"/>
              <a:buFont typeface="Arial"/>
              <a:buNone/>
              <a:defRPr sz="4200">
                <a:solidFill>
                  <a:schemeClr val="dk1"/>
                </a:solidFill>
              </a:defRPr>
            </a:lvl3pPr>
            <a:lvl4pPr indent="0" lvl="3" rtl="0" algn="ctr">
              <a:spcBef>
                <a:spcPts val="0"/>
              </a:spcBef>
              <a:spcAft>
                <a:spcPts val="0"/>
              </a:spcAft>
              <a:buClr>
                <a:schemeClr val="dk1"/>
              </a:buClr>
              <a:buSzPts val="1400"/>
              <a:buFont typeface="Arial"/>
              <a:buNone/>
              <a:defRPr sz="4200">
                <a:solidFill>
                  <a:schemeClr val="dk1"/>
                </a:solidFill>
              </a:defRPr>
            </a:lvl4pPr>
            <a:lvl5pPr indent="0" lvl="4" rtl="0" algn="ctr">
              <a:spcBef>
                <a:spcPts val="0"/>
              </a:spcBef>
              <a:spcAft>
                <a:spcPts val="0"/>
              </a:spcAft>
              <a:buClr>
                <a:schemeClr val="dk1"/>
              </a:buClr>
              <a:buSzPts val="1400"/>
              <a:buFont typeface="Arial"/>
              <a:buNone/>
              <a:defRPr sz="4200">
                <a:solidFill>
                  <a:schemeClr val="dk1"/>
                </a:solidFill>
              </a:defRPr>
            </a:lvl5pPr>
            <a:lvl6pPr indent="0" lvl="5" rtl="0" algn="ctr">
              <a:spcBef>
                <a:spcPts val="0"/>
              </a:spcBef>
              <a:spcAft>
                <a:spcPts val="0"/>
              </a:spcAft>
              <a:buClr>
                <a:schemeClr val="dk1"/>
              </a:buClr>
              <a:buSzPts val="1400"/>
              <a:buFont typeface="Arial"/>
              <a:buNone/>
              <a:defRPr sz="4200">
                <a:solidFill>
                  <a:schemeClr val="dk1"/>
                </a:solidFill>
              </a:defRPr>
            </a:lvl6pPr>
            <a:lvl7pPr indent="0" lvl="6" rtl="0" algn="ctr">
              <a:spcBef>
                <a:spcPts val="0"/>
              </a:spcBef>
              <a:spcAft>
                <a:spcPts val="0"/>
              </a:spcAft>
              <a:buClr>
                <a:schemeClr val="dk1"/>
              </a:buClr>
              <a:buSzPts val="1400"/>
              <a:buFont typeface="Arial"/>
              <a:buNone/>
              <a:defRPr sz="4200">
                <a:solidFill>
                  <a:schemeClr val="dk1"/>
                </a:solidFill>
              </a:defRPr>
            </a:lvl7pPr>
            <a:lvl8pPr indent="0" lvl="7" rtl="0" algn="ctr">
              <a:spcBef>
                <a:spcPts val="0"/>
              </a:spcBef>
              <a:spcAft>
                <a:spcPts val="0"/>
              </a:spcAft>
              <a:buClr>
                <a:schemeClr val="dk1"/>
              </a:buClr>
              <a:buSzPts val="1400"/>
              <a:buFont typeface="Arial"/>
              <a:buNone/>
              <a:defRPr sz="4200">
                <a:solidFill>
                  <a:schemeClr val="dk1"/>
                </a:solidFill>
              </a:defRPr>
            </a:lvl8pPr>
            <a:lvl9pPr indent="0" lvl="8" rtl="0" algn="ctr">
              <a:spcBef>
                <a:spcPts val="0"/>
              </a:spcBef>
              <a:spcAft>
                <a:spcPts val="0"/>
              </a:spcAft>
              <a:buClr>
                <a:schemeClr val="dk1"/>
              </a:buClr>
              <a:buSzPts val="1400"/>
              <a:buFont typeface="Arial"/>
              <a:buNone/>
              <a:defRPr sz="4200">
                <a:solidFill>
                  <a:schemeClr val="dk1"/>
                </a:solidFill>
              </a:defRPr>
            </a:lvl9pPr>
          </a:lstStyle>
          <a:p/>
        </p:txBody>
      </p:sp>
      <p:sp>
        <p:nvSpPr>
          <p:cNvPr id="83" name="Google Shape;83;p2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lstStyle>
            <a:lvl1pPr indent="0" lvl="0" marL="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9pPr>
          </a:lstStyle>
          <a:p/>
        </p:txBody>
      </p:sp>
      <p:sp>
        <p:nvSpPr>
          <p:cNvPr id="84" name="Google Shape;84;p2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85" name="Google Shape;85;p2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15" name="Google Shape;15;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16" name="Google Shape;16;p3"/>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88" name="Google Shape;88;p22"/>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 number">
    <p:spTree>
      <p:nvGrpSpPr>
        <p:cNvPr id="89" name="Shape 89"/>
        <p:cNvGrpSpPr/>
        <p:nvPr/>
      </p:nvGrpSpPr>
      <p:grpSpPr>
        <a:xfrm>
          <a:off x="0" y="0"/>
          <a:ext cx="0" cy="0"/>
          <a:chOff x="0" y="0"/>
          <a:chExt cx="0" cy="0"/>
        </a:xfrm>
      </p:grpSpPr>
      <p:sp>
        <p:nvSpPr>
          <p:cNvPr id="90" name="Google Shape;90;p23"/>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120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12000">
                <a:solidFill>
                  <a:schemeClr val="dk1"/>
                </a:solidFill>
              </a:defRPr>
            </a:lvl2pPr>
            <a:lvl3pPr indent="0" lvl="2" rtl="0" algn="ctr">
              <a:spcBef>
                <a:spcPts val="0"/>
              </a:spcBef>
              <a:spcAft>
                <a:spcPts val="0"/>
              </a:spcAft>
              <a:buClr>
                <a:schemeClr val="dk1"/>
              </a:buClr>
              <a:buSzPts val="1400"/>
              <a:buFont typeface="Arial"/>
              <a:buNone/>
              <a:defRPr sz="12000">
                <a:solidFill>
                  <a:schemeClr val="dk1"/>
                </a:solidFill>
              </a:defRPr>
            </a:lvl3pPr>
            <a:lvl4pPr indent="0" lvl="3" rtl="0" algn="ctr">
              <a:spcBef>
                <a:spcPts val="0"/>
              </a:spcBef>
              <a:spcAft>
                <a:spcPts val="0"/>
              </a:spcAft>
              <a:buClr>
                <a:schemeClr val="dk1"/>
              </a:buClr>
              <a:buSzPts val="1400"/>
              <a:buFont typeface="Arial"/>
              <a:buNone/>
              <a:defRPr sz="12000">
                <a:solidFill>
                  <a:schemeClr val="dk1"/>
                </a:solidFill>
              </a:defRPr>
            </a:lvl4pPr>
            <a:lvl5pPr indent="0" lvl="4" rtl="0" algn="ctr">
              <a:spcBef>
                <a:spcPts val="0"/>
              </a:spcBef>
              <a:spcAft>
                <a:spcPts val="0"/>
              </a:spcAft>
              <a:buClr>
                <a:schemeClr val="dk1"/>
              </a:buClr>
              <a:buSzPts val="1400"/>
              <a:buFont typeface="Arial"/>
              <a:buNone/>
              <a:defRPr sz="12000">
                <a:solidFill>
                  <a:schemeClr val="dk1"/>
                </a:solidFill>
              </a:defRPr>
            </a:lvl5pPr>
            <a:lvl6pPr indent="0" lvl="5" rtl="0" algn="ctr">
              <a:spcBef>
                <a:spcPts val="0"/>
              </a:spcBef>
              <a:spcAft>
                <a:spcPts val="0"/>
              </a:spcAft>
              <a:buClr>
                <a:schemeClr val="dk1"/>
              </a:buClr>
              <a:buSzPts val="1400"/>
              <a:buFont typeface="Arial"/>
              <a:buNone/>
              <a:defRPr sz="12000">
                <a:solidFill>
                  <a:schemeClr val="dk1"/>
                </a:solidFill>
              </a:defRPr>
            </a:lvl6pPr>
            <a:lvl7pPr indent="0" lvl="6" rtl="0" algn="ctr">
              <a:spcBef>
                <a:spcPts val="0"/>
              </a:spcBef>
              <a:spcAft>
                <a:spcPts val="0"/>
              </a:spcAft>
              <a:buClr>
                <a:schemeClr val="dk1"/>
              </a:buClr>
              <a:buSzPts val="1400"/>
              <a:buFont typeface="Arial"/>
              <a:buNone/>
              <a:defRPr sz="12000">
                <a:solidFill>
                  <a:schemeClr val="dk1"/>
                </a:solidFill>
              </a:defRPr>
            </a:lvl7pPr>
            <a:lvl8pPr indent="0" lvl="7" rtl="0" algn="ctr">
              <a:spcBef>
                <a:spcPts val="0"/>
              </a:spcBef>
              <a:spcAft>
                <a:spcPts val="0"/>
              </a:spcAft>
              <a:buClr>
                <a:schemeClr val="dk1"/>
              </a:buClr>
              <a:buSzPts val="1400"/>
              <a:buFont typeface="Arial"/>
              <a:buNone/>
              <a:defRPr sz="12000">
                <a:solidFill>
                  <a:schemeClr val="dk1"/>
                </a:solidFill>
              </a:defRPr>
            </a:lvl8pPr>
            <a:lvl9pPr indent="0" lvl="8" rtl="0" algn="ctr">
              <a:spcBef>
                <a:spcPts val="0"/>
              </a:spcBef>
              <a:spcAft>
                <a:spcPts val="0"/>
              </a:spcAft>
              <a:buClr>
                <a:schemeClr val="dk1"/>
              </a:buClr>
              <a:buSzPts val="1400"/>
              <a:buFont typeface="Arial"/>
              <a:buNone/>
              <a:defRPr sz="12000">
                <a:solidFill>
                  <a:schemeClr val="dk1"/>
                </a:solidFill>
              </a:defRPr>
            </a:lvl9pPr>
          </a:lstStyle>
          <a:p/>
        </p:txBody>
      </p:sp>
      <p:sp>
        <p:nvSpPr>
          <p:cNvPr id="91" name="Google Shape;91;p2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lstStyle>
            <a:lvl1pPr indent="-228600" lvl="0" marL="457200" marR="0" rtl="0" algn="ctr">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ctr">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92" name="Google Shape;92;p23"/>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9" name="Shape 99"/>
        <p:cNvGrpSpPr/>
        <p:nvPr/>
      </p:nvGrpSpPr>
      <p:grpSpPr>
        <a:xfrm>
          <a:off x="0" y="0"/>
          <a:ext cx="0" cy="0"/>
          <a:chOff x="0" y="0"/>
          <a:chExt cx="0" cy="0"/>
        </a:xfrm>
      </p:grpSpPr>
      <p:sp>
        <p:nvSpPr>
          <p:cNvPr id="100" name="Google Shape;100;p26"/>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1" name="Google Shape;101;p26"/>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2" name="Google Shape;102;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03" name="Shape 103"/>
        <p:cNvGrpSpPr/>
        <p:nvPr/>
      </p:nvGrpSpPr>
      <p:grpSpPr>
        <a:xfrm>
          <a:off x="0" y="0"/>
          <a:ext cx="0" cy="0"/>
          <a:chOff x="0" y="0"/>
          <a:chExt cx="0" cy="0"/>
        </a:xfrm>
      </p:grpSpPr>
      <p:sp>
        <p:nvSpPr>
          <p:cNvPr id="104" name="Google Shape;104;p27"/>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05" name="Google Shape;105;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06" name="Shape 106"/>
        <p:cNvGrpSpPr/>
        <p:nvPr/>
      </p:nvGrpSpPr>
      <p:grpSpPr>
        <a:xfrm>
          <a:off x="0" y="0"/>
          <a:ext cx="0" cy="0"/>
          <a:chOff x="0" y="0"/>
          <a:chExt cx="0" cy="0"/>
        </a:xfrm>
      </p:grpSpPr>
      <p:sp>
        <p:nvSpPr>
          <p:cNvPr id="107" name="Google Shape;107;p28"/>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8" name="Google Shape;108;p28"/>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9" name="Google Shape;109;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10" name="Shape 110"/>
        <p:cNvGrpSpPr/>
        <p:nvPr/>
      </p:nvGrpSpPr>
      <p:grpSpPr>
        <a:xfrm>
          <a:off x="0" y="0"/>
          <a:ext cx="0" cy="0"/>
          <a:chOff x="0" y="0"/>
          <a:chExt cx="0" cy="0"/>
        </a:xfrm>
      </p:grpSpPr>
      <p:sp>
        <p:nvSpPr>
          <p:cNvPr id="111" name="Google Shape;111;p29"/>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2" name="Google Shape;112;p29"/>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3" name="Google Shape;113;p29"/>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4" name="Google Shape;114;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15" name="Shape 115"/>
        <p:cNvGrpSpPr/>
        <p:nvPr/>
      </p:nvGrpSpPr>
      <p:grpSpPr>
        <a:xfrm>
          <a:off x="0" y="0"/>
          <a:ext cx="0" cy="0"/>
          <a:chOff x="0" y="0"/>
          <a:chExt cx="0" cy="0"/>
        </a:xfrm>
      </p:grpSpPr>
      <p:sp>
        <p:nvSpPr>
          <p:cNvPr id="116" name="Google Shape;116;p30"/>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7" name="Google Shape;117;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18" name="Shape 118"/>
        <p:cNvGrpSpPr/>
        <p:nvPr/>
      </p:nvGrpSpPr>
      <p:grpSpPr>
        <a:xfrm>
          <a:off x="0" y="0"/>
          <a:ext cx="0" cy="0"/>
          <a:chOff x="0" y="0"/>
          <a:chExt cx="0" cy="0"/>
        </a:xfrm>
      </p:grpSpPr>
      <p:sp>
        <p:nvSpPr>
          <p:cNvPr id="119" name="Google Shape;119;p31"/>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20" name="Google Shape;120;p31"/>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1" name="Google Shape;121;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22" name="Shape 122"/>
        <p:cNvGrpSpPr/>
        <p:nvPr/>
      </p:nvGrpSpPr>
      <p:grpSpPr>
        <a:xfrm>
          <a:off x="0" y="0"/>
          <a:ext cx="0" cy="0"/>
          <a:chOff x="0" y="0"/>
          <a:chExt cx="0" cy="0"/>
        </a:xfrm>
      </p:grpSpPr>
      <p:sp>
        <p:nvSpPr>
          <p:cNvPr id="123" name="Google Shape;123;p32"/>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24" name="Google Shape;124;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36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3600">
                <a:solidFill>
                  <a:schemeClr val="dk1"/>
                </a:solidFill>
              </a:defRPr>
            </a:lvl2pPr>
            <a:lvl3pPr indent="0" lvl="2" algn="ctr">
              <a:spcBef>
                <a:spcPts val="0"/>
              </a:spcBef>
              <a:spcAft>
                <a:spcPts val="0"/>
              </a:spcAft>
              <a:buClr>
                <a:schemeClr val="dk1"/>
              </a:buClr>
              <a:buSzPts val="1400"/>
              <a:buFont typeface="Arial"/>
              <a:buNone/>
              <a:defRPr sz="3600">
                <a:solidFill>
                  <a:schemeClr val="dk1"/>
                </a:solidFill>
              </a:defRPr>
            </a:lvl3pPr>
            <a:lvl4pPr indent="0" lvl="3" algn="ctr">
              <a:spcBef>
                <a:spcPts val="0"/>
              </a:spcBef>
              <a:spcAft>
                <a:spcPts val="0"/>
              </a:spcAft>
              <a:buClr>
                <a:schemeClr val="dk1"/>
              </a:buClr>
              <a:buSzPts val="1400"/>
              <a:buFont typeface="Arial"/>
              <a:buNone/>
              <a:defRPr sz="3600">
                <a:solidFill>
                  <a:schemeClr val="dk1"/>
                </a:solidFill>
              </a:defRPr>
            </a:lvl4pPr>
            <a:lvl5pPr indent="0" lvl="4" algn="ctr">
              <a:spcBef>
                <a:spcPts val="0"/>
              </a:spcBef>
              <a:spcAft>
                <a:spcPts val="0"/>
              </a:spcAft>
              <a:buClr>
                <a:schemeClr val="dk1"/>
              </a:buClr>
              <a:buSzPts val="1400"/>
              <a:buFont typeface="Arial"/>
              <a:buNone/>
              <a:defRPr sz="3600">
                <a:solidFill>
                  <a:schemeClr val="dk1"/>
                </a:solidFill>
              </a:defRPr>
            </a:lvl5pPr>
            <a:lvl6pPr indent="0" lvl="5" algn="ctr">
              <a:spcBef>
                <a:spcPts val="0"/>
              </a:spcBef>
              <a:spcAft>
                <a:spcPts val="0"/>
              </a:spcAft>
              <a:buClr>
                <a:schemeClr val="dk1"/>
              </a:buClr>
              <a:buSzPts val="1400"/>
              <a:buFont typeface="Arial"/>
              <a:buNone/>
              <a:defRPr sz="3600">
                <a:solidFill>
                  <a:schemeClr val="dk1"/>
                </a:solidFill>
              </a:defRPr>
            </a:lvl6pPr>
            <a:lvl7pPr indent="0" lvl="6" algn="ctr">
              <a:spcBef>
                <a:spcPts val="0"/>
              </a:spcBef>
              <a:spcAft>
                <a:spcPts val="0"/>
              </a:spcAft>
              <a:buClr>
                <a:schemeClr val="dk1"/>
              </a:buClr>
              <a:buSzPts val="1400"/>
              <a:buFont typeface="Arial"/>
              <a:buNone/>
              <a:defRPr sz="3600">
                <a:solidFill>
                  <a:schemeClr val="dk1"/>
                </a:solidFill>
              </a:defRPr>
            </a:lvl7pPr>
            <a:lvl8pPr indent="0" lvl="7" algn="ctr">
              <a:spcBef>
                <a:spcPts val="0"/>
              </a:spcBef>
              <a:spcAft>
                <a:spcPts val="0"/>
              </a:spcAft>
              <a:buClr>
                <a:schemeClr val="dk1"/>
              </a:buClr>
              <a:buSzPts val="1400"/>
              <a:buFont typeface="Arial"/>
              <a:buNone/>
              <a:defRPr sz="3600">
                <a:solidFill>
                  <a:schemeClr val="dk1"/>
                </a:solidFill>
              </a:defRPr>
            </a:lvl8pPr>
            <a:lvl9pPr indent="0" lvl="8" algn="ctr">
              <a:spcBef>
                <a:spcPts val="0"/>
              </a:spcBef>
              <a:spcAft>
                <a:spcPts val="0"/>
              </a:spcAft>
              <a:buClr>
                <a:schemeClr val="dk1"/>
              </a:buClr>
              <a:buSzPts val="1400"/>
              <a:buFont typeface="Arial"/>
              <a:buNone/>
              <a:defRPr sz="3600">
                <a:solidFill>
                  <a:schemeClr val="dk1"/>
                </a:solidFill>
              </a:defRPr>
            </a:lvl9pPr>
          </a:lstStyle>
          <a:p/>
        </p:txBody>
      </p:sp>
      <p:sp>
        <p:nvSpPr>
          <p:cNvPr id="19" name="Google Shape;19;p4"/>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25" name="Shape 125"/>
        <p:cNvGrpSpPr/>
        <p:nvPr/>
      </p:nvGrpSpPr>
      <p:grpSpPr>
        <a:xfrm>
          <a:off x="0" y="0"/>
          <a:ext cx="0" cy="0"/>
          <a:chOff x="0" y="0"/>
          <a:chExt cx="0" cy="0"/>
        </a:xfrm>
      </p:grpSpPr>
      <p:sp>
        <p:nvSpPr>
          <p:cNvPr id="126" name="Google Shape;126;p3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3"/>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28" name="Google Shape;128;p33"/>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29" name="Google Shape;129;p33"/>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0" name="Google Shape;130;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31" name="Shape 131"/>
        <p:cNvGrpSpPr/>
        <p:nvPr/>
      </p:nvGrpSpPr>
      <p:grpSpPr>
        <a:xfrm>
          <a:off x="0" y="0"/>
          <a:ext cx="0" cy="0"/>
          <a:chOff x="0" y="0"/>
          <a:chExt cx="0" cy="0"/>
        </a:xfrm>
      </p:grpSpPr>
      <p:sp>
        <p:nvSpPr>
          <p:cNvPr id="132" name="Google Shape;132;p34"/>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None/>
              <a:defRPr/>
            </a:lvl1pPr>
          </a:lstStyle>
          <a:p/>
        </p:txBody>
      </p:sp>
      <p:sp>
        <p:nvSpPr>
          <p:cNvPr id="133" name="Google Shape;133;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34" name="Shape 134"/>
        <p:cNvGrpSpPr/>
        <p:nvPr/>
      </p:nvGrpSpPr>
      <p:grpSpPr>
        <a:xfrm>
          <a:off x="0" y="0"/>
          <a:ext cx="0" cy="0"/>
          <a:chOff x="0" y="0"/>
          <a:chExt cx="0" cy="0"/>
        </a:xfrm>
      </p:grpSpPr>
      <p:sp>
        <p:nvSpPr>
          <p:cNvPr id="135" name="Google Shape;135;p3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6" name="Google Shape;136;p35"/>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37" name="Google Shape;137;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38" name="Shape 138"/>
        <p:cNvGrpSpPr/>
        <p:nvPr/>
      </p:nvGrpSpPr>
      <p:grpSpPr>
        <a:xfrm>
          <a:off x="0" y="0"/>
          <a:ext cx="0" cy="0"/>
          <a:chOff x="0" y="0"/>
          <a:chExt cx="0" cy="0"/>
        </a:xfrm>
      </p:grpSpPr>
      <p:sp>
        <p:nvSpPr>
          <p:cNvPr id="139" name="Google Shape;139;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41" name="Shape 14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22" name="Google Shape;22;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23" name="Google Shape;23;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24" name="Google Shape;24;p5"/>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27" name="Google Shape;27;p6"/>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 column 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400">
                <a:solidFill>
                  <a:schemeClr val="dk1"/>
                </a:solidFill>
              </a:defRPr>
            </a:lvl2pPr>
            <a:lvl3pPr indent="0" lvl="2">
              <a:spcBef>
                <a:spcPts val="0"/>
              </a:spcBef>
              <a:spcAft>
                <a:spcPts val="0"/>
              </a:spcAft>
              <a:buClr>
                <a:schemeClr val="dk1"/>
              </a:buClr>
              <a:buSzPts val="1400"/>
              <a:buFont typeface="Arial"/>
              <a:buNone/>
              <a:defRPr sz="2400">
                <a:solidFill>
                  <a:schemeClr val="dk1"/>
                </a:solidFill>
              </a:defRPr>
            </a:lvl3pPr>
            <a:lvl4pPr indent="0" lvl="3">
              <a:spcBef>
                <a:spcPts val="0"/>
              </a:spcBef>
              <a:spcAft>
                <a:spcPts val="0"/>
              </a:spcAft>
              <a:buClr>
                <a:schemeClr val="dk1"/>
              </a:buClr>
              <a:buSzPts val="1400"/>
              <a:buFont typeface="Arial"/>
              <a:buNone/>
              <a:defRPr sz="2400">
                <a:solidFill>
                  <a:schemeClr val="dk1"/>
                </a:solidFill>
              </a:defRPr>
            </a:lvl4pPr>
            <a:lvl5pPr indent="0" lvl="4">
              <a:spcBef>
                <a:spcPts val="0"/>
              </a:spcBef>
              <a:spcAft>
                <a:spcPts val="0"/>
              </a:spcAft>
              <a:buClr>
                <a:schemeClr val="dk1"/>
              </a:buClr>
              <a:buSzPts val="1400"/>
              <a:buFont typeface="Arial"/>
              <a:buNone/>
              <a:defRPr sz="2400">
                <a:solidFill>
                  <a:schemeClr val="dk1"/>
                </a:solidFill>
              </a:defRPr>
            </a:lvl5pPr>
            <a:lvl6pPr indent="0" lvl="5">
              <a:spcBef>
                <a:spcPts val="0"/>
              </a:spcBef>
              <a:spcAft>
                <a:spcPts val="0"/>
              </a:spcAft>
              <a:buClr>
                <a:schemeClr val="dk1"/>
              </a:buClr>
              <a:buSzPts val="1400"/>
              <a:buFont typeface="Arial"/>
              <a:buNone/>
              <a:defRPr sz="2400">
                <a:solidFill>
                  <a:schemeClr val="dk1"/>
                </a:solidFill>
              </a:defRPr>
            </a:lvl6pPr>
            <a:lvl7pPr indent="0" lvl="6">
              <a:spcBef>
                <a:spcPts val="0"/>
              </a:spcBef>
              <a:spcAft>
                <a:spcPts val="0"/>
              </a:spcAft>
              <a:buClr>
                <a:schemeClr val="dk1"/>
              </a:buClr>
              <a:buSzPts val="1400"/>
              <a:buFont typeface="Arial"/>
              <a:buNone/>
              <a:defRPr sz="2400">
                <a:solidFill>
                  <a:schemeClr val="dk1"/>
                </a:solidFill>
              </a:defRPr>
            </a:lvl7pPr>
            <a:lvl8pPr indent="0" lvl="7">
              <a:spcBef>
                <a:spcPts val="0"/>
              </a:spcBef>
              <a:spcAft>
                <a:spcPts val="0"/>
              </a:spcAft>
              <a:buClr>
                <a:schemeClr val="dk1"/>
              </a:buClr>
              <a:buSzPts val="1400"/>
              <a:buFont typeface="Arial"/>
              <a:buNone/>
              <a:defRPr sz="2400">
                <a:solidFill>
                  <a:schemeClr val="dk1"/>
                </a:solidFill>
              </a:defRPr>
            </a:lvl8pPr>
            <a:lvl9pPr indent="0" lvl="8">
              <a:spcBef>
                <a:spcPts val="0"/>
              </a:spcBef>
              <a:spcAft>
                <a:spcPts val="0"/>
              </a:spcAft>
              <a:buClr>
                <a:schemeClr val="dk1"/>
              </a:buClr>
              <a:buSzPts val="1400"/>
              <a:buFont typeface="Arial"/>
              <a:buNone/>
              <a:defRPr sz="2400">
                <a:solidFill>
                  <a:schemeClr val="dk1"/>
                </a:solidFill>
              </a:defRPr>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31" name="Google Shape;31;p7"/>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 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4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4800">
                <a:solidFill>
                  <a:schemeClr val="dk1"/>
                </a:solidFill>
              </a:defRPr>
            </a:lvl2pPr>
            <a:lvl3pPr indent="0" lvl="2">
              <a:spcBef>
                <a:spcPts val="0"/>
              </a:spcBef>
              <a:spcAft>
                <a:spcPts val="0"/>
              </a:spcAft>
              <a:buClr>
                <a:schemeClr val="dk1"/>
              </a:buClr>
              <a:buSzPts val="1400"/>
              <a:buFont typeface="Arial"/>
              <a:buNone/>
              <a:defRPr sz="4800">
                <a:solidFill>
                  <a:schemeClr val="dk1"/>
                </a:solidFill>
              </a:defRPr>
            </a:lvl3pPr>
            <a:lvl4pPr indent="0" lvl="3">
              <a:spcBef>
                <a:spcPts val="0"/>
              </a:spcBef>
              <a:spcAft>
                <a:spcPts val="0"/>
              </a:spcAft>
              <a:buClr>
                <a:schemeClr val="dk1"/>
              </a:buClr>
              <a:buSzPts val="1400"/>
              <a:buFont typeface="Arial"/>
              <a:buNone/>
              <a:defRPr sz="4800">
                <a:solidFill>
                  <a:schemeClr val="dk1"/>
                </a:solidFill>
              </a:defRPr>
            </a:lvl4pPr>
            <a:lvl5pPr indent="0" lvl="4">
              <a:spcBef>
                <a:spcPts val="0"/>
              </a:spcBef>
              <a:spcAft>
                <a:spcPts val="0"/>
              </a:spcAft>
              <a:buClr>
                <a:schemeClr val="dk1"/>
              </a:buClr>
              <a:buSzPts val="1400"/>
              <a:buFont typeface="Arial"/>
              <a:buNone/>
              <a:defRPr sz="4800">
                <a:solidFill>
                  <a:schemeClr val="dk1"/>
                </a:solidFill>
              </a:defRPr>
            </a:lvl5pPr>
            <a:lvl6pPr indent="0" lvl="5">
              <a:spcBef>
                <a:spcPts val="0"/>
              </a:spcBef>
              <a:spcAft>
                <a:spcPts val="0"/>
              </a:spcAft>
              <a:buClr>
                <a:schemeClr val="dk1"/>
              </a:buClr>
              <a:buSzPts val="1400"/>
              <a:buFont typeface="Arial"/>
              <a:buNone/>
              <a:defRPr sz="4800">
                <a:solidFill>
                  <a:schemeClr val="dk1"/>
                </a:solidFill>
              </a:defRPr>
            </a:lvl6pPr>
            <a:lvl7pPr indent="0" lvl="6">
              <a:spcBef>
                <a:spcPts val="0"/>
              </a:spcBef>
              <a:spcAft>
                <a:spcPts val="0"/>
              </a:spcAft>
              <a:buClr>
                <a:schemeClr val="dk1"/>
              </a:buClr>
              <a:buSzPts val="1400"/>
              <a:buFont typeface="Arial"/>
              <a:buNone/>
              <a:defRPr sz="4800">
                <a:solidFill>
                  <a:schemeClr val="dk1"/>
                </a:solidFill>
              </a:defRPr>
            </a:lvl7pPr>
            <a:lvl8pPr indent="0" lvl="7">
              <a:spcBef>
                <a:spcPts val="0"/>
              </a:spcBef>
              <a:spcAft>
                <a:spcPts val="0"/>
              </a:spcAft>
              <a:buClr>
                <a:schemeClr val="dk1"/>
              </a:buClr>
              <a:buSzPts val="1400"/>
              <a:buFont typeface="Arial"/>
              <a:buNone/>
              <a:defRPr sz="4800">
                <a:solidFill>
                  <a:schemeClr val="dk1"/>
                </a:solidFill>
              </a:defRPr>
            </a:lvl8pPr>
            <a:lvl9pPr indent="0" lvl="8">
              <a:spcBef>
                <a:spcPts val="0"/>
              </a:spcBef>
              <a:spcAft>
                <a:spcPts val="0"/>
              </a:spcAft>
              <a:buClr>
                <a:schemeClr val="dk1"/>
              </a:buClr>
              <a:buSzPts val="1400"/>
              <a:buFont typeface="Arial"/>
              <a:buNone/>
              <a:defRPr sz="4800">
                <a:solidFill>
                  <a:schemeClr val="dk1"/>
                </a:solidFill>
              </a:defRPr>
            </a:lvl9pPr>
          </a:lstStyle>
          <a:p/>
        </p:txBody>
      </p:sp>
      <p:sp>
        <p:nvSpPr>
          <p:cNvPr id="34" name="Google Shape;34;p8"/>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 title and 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42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4200">
                <a:solidFill>
                  <a:schemeClr val="dk1"/>
                </a:solidFill>
              </a:defRPr>
            </a:lvl2pPr>
            <a:lvl3pPr indent="0" lvl="2" algn="ctr">
              <a:spcBef>
                <a:spcPts val="0"/>
              </a:spcBef>
              <a:spcAft>
                <a:spcPts val="0"/>
              </a:spcAft>
              <a:buClr>
                <a:schemeClr val="dk1"/>
              </a:buClr>
              <a:buSzPts val="1400"/>
              <a:buFont typeface="Arial"/>
              <a:buNone/>
              <a:defRPr sz="4200">
                <a:solidFill>
                  <a:schemeClr val="dk1"/>
                </a:solidFill>
              </a:defRPr>
            </a:lvl3pPr>
            <a:lvl4pPr indent="0" lvl="3" algn="ctr">
              <a:spcBef>
                <a:spcPts val="0"/>
              </a:spcBef>
              <a:spcAft>
                <a:spcPts val="0"/>
              </a:spcAft>
              <a:buClr>
                <a:schemeClr val="dk1"/>
              </a:buClr>
              <a:buSzPts val="1400"/>
              <a:buFont typeface="Arial"/>
              <a:buNone/>
              <a:defRPr sz="4200">
                <a:solidFill>
                  <a:schemeClr val="dk1"/>
                </a:solidFill>
              </a:defRPr>
            </a:lvl4pPr>
            <a:lvl5pPr indent="0" lvl="4" algn="ctr">
              <a:spcBef>
                <a:spcPts val="0"/>
              </a:spcBef>
              <a:spcAft>
                <a:spcPts val="0"/>
              </a:spcAft>
              <a:buClr>
                <a:schemeClr val="dk1"/>
              </a:buClr>
              <a:buSzPts val="1400"/>
              <a:buFont typeface="Arial"/>
              <a:buNone/>
              <a:defRPr sz="4200">
                <a:solidFill>
                  <a:schemeClr val="dk1"/>
                </a:solidFill>
              </a:defRPr>
            </a:lvl5pPr>
            <a:lvl6pPr indent="0" lvl="5" algn="ctr">
              <a:spcBef>
                <a:spcPts val="0"/>
              </a:spcBef>
              <a:spcAft>
                <a:spcPts val="0"/>
              </a:spcAft>
              <a:buClr>
                <a:schemeClr val="dk1"/>
              </a:buClr>
              <a:buSzPts val="1400"/>
              <a:buFont typeface="Arial"/>
              <a:buNone/>
              <a:defRPr sz="4200">
                <a:solidFill>
                  <a:schemeClr val="dk1"/>
                </a:solidFill>
              </a:defRPr>
            </a:lvl6pPr>
            <a:lvl7pPr indent="0" lvl="6" algn="ctr">
              <a:spcBef>
                <a:spcPts val="0"/>
              </a:spcBef>
              <a:spcAft>
                <a:spcPts val="0"/>
              </a:spcAft>
              <a:buClr>
                <a:schemeClr val="dk1"/>
              </a:buClr>
              <a:buSzPts val="1400"/>
              <a:buFont typeface="Arial"/>
              <a:buNone/>
              <a:defRPr sz="4200">
                <a:solidFill>
                  <a:schemeClr val="dk1"/>
                </a:solidFill>
              </a:defRPr>
            </a:lvl7pPr>
            <a:lvl8pPr indent="0" lvl="7" algn="ctr">
              <a:spcBef>
                <a:spcPts val="0"/>
              </a:spcBef>
              <a:spcAft>
                <a:spcPts val="0"/>
              </a:spcAft>
              <a:buClr>
                <a:schemeClr val="dk1"/>
              </a:buClr>
              <a:buSzPts val="1400"/>
              <a:buFont typeface="Arial"/>
              <a:buNone/>
              <a:defRPr sz="4200">
                <a:solidFill>
                  <a:schemeClr val="dk1"/>
                </a:solidFill>
              </a:defRPr>
            </a:lvl8pPr>
            <a:lvl9pPr indent="0" lvl="8" algn="ctr">
              <a:spcBef>
                <a:spcPts val="0"/>
              </a:spcBef>
              <a:spcAft>
                <a:spcPts val="0"/>
              </a:spcAft>
              <a:buClr>
                <a:schemeClr val="dk1"/>
              </a:buClr>
              <a:buSzPts val="1400"/>
              <a:buFont typeface="Arial"/>
              <a:buNone/>
              <a:defRPr sz="4200">
                <a:solidFill>
                  <a:schemeClr val="dk1"/>
                </a:solidFill>
              </a:defRPr>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lstStyle>
            <a:lvl1pPr indent="0" lvl="0" marL="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40" name="Google Shape;40;p9"/>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43" name="Google Shape;43;p10"/>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5.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3.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53" name="Google Shape;53;p13"/>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mc:AlternateContent>
    <mc:Choice Requires="p14">
      <p:transition spd="slow" p14:dur="19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95" name="Shape 95"/>
        <p:cNvGrpSpPr/>
        <p:nvPr/>
      </p:nvGrpSpPr>
      <p:grpSpPr>
        <a:xfrm>
          <a:off x="0" y="0"/>
          <a:ext cx="0" cy="0"/>
          <a:chOff x="0" y="0"/>
          <a:chExt cx="0" cy="0"/>
        </a:xfrm>
      </p:grpSpPr>
      <p:sp>
        <p:nvSpPr>
          <p:cNvPr id="96" name="Google Shape;9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97" name="Google Shape;97;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98" name="Google Shape;98;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9.jp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jpg"/><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3.jpg"/><Relationship Id="rId4" Type="http://schemas.openxmlformats.org/officeDocument/2006/relationships/image" Target="../media/image7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1.jpg"/><Relationship Id="rId4" Type="http://schemas.openxmlformats.org/officeDocument/2006/relationships/image" Target="../media/image8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5.jpg"/><Relationship Id="rId4"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5.png"/><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2.jpg"/><Relationship Id="rId4" Type="http://schemas.openxmlformats.org/officeDocument/2006/relationships/image" Target="../media/image4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9.jpg"/><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4.jpg"/><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20" Type="http://schemas.openxmlformats.org/officeDocument/2006/relationships/slide" Target="/ppt/slides/slide29.xml"/><Relationship Id="rId22" Type="http://schemas.openxmlformats.org/officeDocument/2006/relationships/slide" Target="/ppt/slides/slide33.xml"/><Relationship Id="rId21" Type="http://schemas.openxmlformats.org/officeDocument/2006/relationships/slide" Target="/ppt/slides/slide31.xml"/><Relationship Id="rId24" Type="http://schemas.openxmlformats.org/officeDocument/2006/relationships/slide" Target="/ppt/slides/slide37.xml"/><Relationship Id="rId23" Type="http://schemas.openxmlformats.org/officeDocument/2006/relationships/slide" Target="/ppt/slides/slide35.xml"/><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slide" Target="/ppt/slides/slide4.xml"/><Relationship Id="rId4" Type="http://schemas.openxmlformats.org/officeDocument/2006/relationships/slide" Target="/ppt/slides/slide6.xml"/><Relationship Id="rId9" Type="http://schemas.openxmlformats.org/officeDocument/2006/relationships/slide" Target="/ppt/slides/slide14.xml"/><Relationship Id="rId26" Type="http://schemas.openxmlformats.org/officeDocument/2006/relationships/slide" Target="/ppt/slides/slide41.xml"/><Relationship Id="rId25" Type="http://schemas.openxmlformats.org/officeDocument/2006/relationships/slide" Target="/ppt/slides/slide39.xml"/><Relationship Id="rId28" Type="http://schemas.openxmlformats.org/officeDocument/2006/relationships/slide" Target="/ppt/slides/slide45.xml"/><Relationship Id="rId27" Type="http://schemas.openxmlformats.org/officeDocument/2006/relationships/slide" Target="/ppt/slides/slide43.xml"/><Relationship Id="rId5" Type="http://schemas.openxmlformats.org/officeDocument/2006/relationships/slide" Target="/ppt/slides/slide8.xml"/><Relationship Id="rId6" Type="http://schemas.openxmlformats.org/officeDocument/2006/relationships/slide" Target="/ppt/slides/slide10.xml"/><Relationship Id="rId29" Type="http://schemas.openxmlformats.org/officeDocument/2006/relationships/slide" Target="/ppt/slides/slide47.xml"/><Relationship Id="rId7" Type="http://schemas.openxmlformats.org/officeDocument/2006/relationships/slide" Target="/ppt/slides/slide12.xml"/><Relationship Id="rId8" Type="http://schemas.openxmlformats.org/officeDocument/2006/relationships/slide" Target="/ppt/slides/slide14.xml"/><Relationship Id="rId31" Type="http://schemas.openxmlformats.org/officeDocument/2006/relationships/slide" Target="/ppt/slides/slide51.xml"/><Relationship Id="rId30" Type="http://schemas.openxmlformats.org/officeDocument/2006/relationships/slide" Target="/ppt/slides/slide49.xml"/><Relationship Id="rId11" Type="http://schemas.openxmlformats.org/officeDocument/2006/relationships/slide" Target="/ppt/slides/slide14.xml"/><Relationship Id="rId33" Type="http://schemas.openxmlformats.org/officeDocument/2006/relationships/slide" Target="/ppt/slides/slide55.xml"/><Relationship Id="rId10" Type="http://schemas.openxmlformats.org/officeDocument/2006/relationships/slide" Target="/ppt/slides/slide14.xml"/><Relationship Id="rId32" Type="http://schemas.openxmlformats.org/officeDocument/2006/relationships/slide" Target="/ppt/slides/slide53.xml"/><Relationship Id="rId13" Type="http://schemas.openxmlformats.org/officeDocument/2006/relationships/slide" Target="/ppt/slides/slide18.xml"/><Relationship Id="rId35" Type="http://schemas.openxmlformats.org/officeDocument/2006/relationships/slide" Target="/ppt/slides/slide59.xml"/><Relationship Id="rId12" Type="http://schemas.openxmlformats.org/officeDocument/2006/relationships/slide" Target="/ppt/slides/slide16.xml"/><Relationship Id="rId34" Type="http://schemas.openxmlformats.org/officeDocument/2006/relationships/slide" Target="/ppt/slides/slide57.xml"/><Relationship Id="rId15" Type="http://schemas.openxmlformats.org/officeDocument/2006/relationships/slide" Target="/ppt/slides/slide22.xml"/><Relationship Id="rId14" Type="http://schemas.openxmlformats.org/officeDocument/2006/relationships/slide" Target="/ppt/slides/slide20.xml"/><Relationship Id="rId36" Type="http://schemas.openxmlformats.org/officeDocument/2006/relationships/slide" Target="/ppt/slides/slide61.xml"/><Relationship Id="rId17" Type="http://schemas.openxmlformats.org/officeDocument/2006/relationships/slide" Target="/ppt/slides/slide24.xml"/><Relationship Id="rId16" Type="http://schemas.openxmlformats.org/officeDocument/2006/relationships/slide" Target="/ppt/slides/slide43.xml"/><Relationship Id="rId19" Type="http://schemas.openxmlformats.org/officeDocument/2006/relationships/slide" Target="/ppt/slides/slide28.xml"/><Relationship Id="rId18" Type="http://schemas.openxmlformats.org/officeDocument/2006/relationships/slide" Target="/ppt/slides/slide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6.jpg"/><Relationship Id="rId4" Type="http://schemas.openxmlformats.org/officeDocument/2006/relationships/image" Target="../media/image31.jpg"/><Relationship Id="rId5"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87.jpg"/><Relationship Id="rId4" Type="http://schemas.openxmlformats.org/officeDocument/2006/relationships/image" Target="../media/image6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7.jpg"/><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0.jpg"/><Relationship Id="rId4" Type="http://schemas.openxmlformats.org/officeDocument/2006/relationships/image" Target="../media/image3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2.jpg"/><Relationship Id="rId4" Type="http://schemas.openxmlformats.org/officeDocument/2006/relationships/image" Target="../media/image41.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3.jpg"/><Relationship Id="rId4" Type="http://schemas.openxmlformats.org/officeDocument/2006/relationships/image" Target="../media/image4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6.jpg"/><Relationship Id="rId4" Type="http://schemas.openxmlformats.org/officeDocument/2006/relationships/image" Target="../media/image4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5.png"/><Relationship Id="rId4" Type="http://schemas.openxmlformats.org/officeDocument/2006/relationships/image" Target="../media/image5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7.xml"/><Relationship Id="rId3" Type="http://schemas.openxmlformats.org/officeDocument/2006/relationships/image" Target="../media/image52.jpg"/><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8.jpg"/><Relationship Id="rId4" Type="http://schemas.openxmlformats.org/officeDocument/2006/relationships/image" Target="../media/image5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xml"/><Relationship Id="rId3" Type="http://schemas.openxmlformats.org/officeDocument/2006/relationships/image" Target="../media/image59.jpg"/><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8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74.jpg"/><Relationship Id="rId4" Type="http://schemas.openxmlformats.org/officeDocument/2006/relationships/image" Target="../media/image6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8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89.pn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4.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88.jpg"/><Relationship Id="rId4" Type="http://schemas.openxmlformats.org/officeDocument/2006/relationships/image" Target="../media/image7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85.jpg"/><Relationship Id="rId4" Type="http://schemas.openxmlformats.org/officeDocument/2006/relationships/image" Target="../media/image7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8.jpg"/><Relationship Id="rId4" Type="http://schemas.openxmlformats.org/officeDocument/2006/relationships/image" Target="../media/image6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7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86.jpg"/><Relationship Id="rId4" Type="http://schemas.openxmlformats.org/officeDocument/2006/relationships/image" Target="../media/image8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8.jp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pic>
        <p:nvPicPr>
          <p:cNvPr id="146" name="Google Shape;146;p39"/>
          <p:cNvPicPr preferRelativeResize="0"/>
          <p:nvPr/>
        </p:nvPicPr>
        <p:blipFill rotWithShape="1">
          <a:blip r:embed="rId3">
            <a:alphaModFix/>
          </a:blip>
          <a:srcRect b="0" l="0" r="0" t="0"/>
          <a:stretch/>
        </p:blipFill>
        <p:spPr>
          <a:xfrm>
            <a:off x="0" y="-36282"/>
            <a:ext cx="9144001" cy="5179783"/>
          </a:xfrm>
          <a:prstGeom prst="rect">
            <a:avLst/>
          </a:prstGeom>
          <a:noFill/>
          <a:ln>
            <a:noFill/>
          </a:ln>
        </p:spPr>
      </p:pic>
      <p:sp>
        <p:nvSpPr>
          <p:cNvPr id="147" name="Google Shape;147;p39"/>
          <p:cNvSpPr txBox="1"/>
          <p:nvPr/>
        </p:nvSpPr>
        <p:spPr>
          <a:xfrm>
            <a:off x="262350" y="160050"/>
            <a:ext cx="8646600" cy="146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FF"/>
              </a:buClr>
              <a:buFont typeface="Open Sans"/>
              <a:buNone/>
            </a:pPr>
            <a:r>
              <a:rPr b="1" lang="es" sz="4600">
                <a:solidFill>
                  <a:srgbClr val="FFFFFF"/>
                </a:solidFill>
                <a:latin typeface="Open Sans"/>
                <a:ea typeface="Open Sans"/>
                <a:cs typeface="Open Sans"/>
                <a:sym typeface="Open Sans"/>
              </a:rPr>
              <a:t>6th GRADE COOKBOOK</a:t>
            </a:r>
            <a:endParaRPr b="1" sz="4600">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Clr>
                <a:srgbClr val="FFFFFF"/>
              </a:buClr>
              <a:buFont typeface="Open Sans"/>
              <a:buNone/>
            </a:pPr>
            <a:r>
              <a:rPr b="1" i="1" lang="es" sz="4600">
                <a:solidFill>
                  <a:srgbClr val="FFFFFF"/>
                </a:solidFill>
                <a:latin typeface="Open Sans"/>
                <a:ea typeface="Open Sans"/>
                <a:cs typeface="Open Sans"/>
                <a:sym typeface="Open Sans"/>
              </a:rPr>
              <a:t>Orange</a:t>
            </a:r>
            <a:endParaRPr b="1" i="1" sz="4600">
              <a:solidFill>
                <a:srgbClr val="FFFFFF"/>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pic>
        <p:nvPicPr>
          <p:cNvPr id="227" name="Google Shape;227;p48"/>
          <p:cNvPicPr preferRelativeResize="0"/>
          <p:nvPr/>
        </p:nvPicPr>
        <p:blipFill rotWithShape="1">
          <a:blip r:embed="rId3">
            <a:alphaModFix/>
          </a:blip>
          <a:srcRect b="0" l="15326" r="15320" t="0"/>
          <a:stretch/>
        </p:blipFill>
        <p:spPr>
          <a:xfrm>
            <a:off x="0" y="0"/>
            <a:ext cx="3037500" cy="5143500"/>
          </a:xfrm>
          <a:prstGeom prst="rect">
            <a:avLst/>
          </a:prstGeom>
          <a:noFill/>
          <a:ln>
            <a:noFill/>
          </a:ln>
        </p:spPr>
      </p:pic>
      <p:sp>
        <p:nvSpPr>
          <p:cNvPr id="228" name="Google Shape;228;p48"/>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Rhubarb Squares </a:t>
            </a:r>
            <a:endParaRPr sz="800"/>
          </a:p>
        </p:txBody>
      </p:sp>
      <p:sp>
        <p:nvSpPr>
          <p:cNvPr id="229" name="Google Shape;229;p48"/>
          <p:cNvSpPr txBox="1"/>
          <p:nvPr/>
        </p:nvSpPr>
        <p:spPr>
          <a:xfrm>
            <a:off x="321975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04800" lvl="0" marL="457200" marR="0" rtl="0" algn="l">
              <a:lnSpc>
                <a:spcPct val="100000"/>
              </a:lnSpc>
              <a:spcBef>
                <a:spcPts val="0"/>
              </a:spcBef>
              <a:spcAft>
                <a:spcPts val="0"/>
              </a:spcAft>
              <a:buSzPts val="1200"/>
              <a:buChar char="●"/>
            </a:pPr>
            <a:r>
              <a:rPr lang="es" sz="1200"/>
              <a:t>½ cup Butter or Oil</a:t>
            </a:r>
            <a:endParaRPr sz="1200"/>
          </a:p>
          <a:p>
            <a:pPr indent="-304800" lvl="0" marL="457200" marR="0" rtl="0" algn="l">
              <a:lnSpc>
                <a:spcPct val="100000"/>
              </a:lnSpc>
              <a:spcBef>
                <a:spcPts val="0"/>
              </a:spcBef>
              <a:spcAft>
                <a:spcPts val="0"/>
              </a:spcAft>
              <a:buSzPts val="1200"/>
              <a:buChar char="●"/>
            </a:pPr>
            <a:r>
              <a:rPr lang="es" sz="1200"/>
              <a:t>1 cup Flour </a:t>
            </a:r>
            <a:endParaRPr sz="1200"/>
          </a:p>
          <a:p>
            <a:pPr indent="-304800" lvl="0" marL="457200" marR="0" rtl="0" algn="l">
              <a:lnSpc>
                <a:spcPct val="100000"/>
              </a:lnSpc>
              <a:spcBef>
                <a:spcPts val="0"/>
              </a:spcBef>
              <a:spcAft>
                <a:spcPts val="0"/>
              </a:spcAft>
              <a:buSzPts val="1200"/>
              <a:buChar char="●"/>
            </a:pPr>
            <a:r>
              <a:rPr lang="es" sz="1200"/>
              <a:t>¼ cup powdered sugar</a:t>
            </a:r>
            <a:endParaRPr sz="1200"/>
          </a:p>
          <a:p>
            <a:pPr indent="-304800" lvl="0" marL="457200" marR="0" rtl="0" algn="l">
              <a:lnSpc>
                <a:spcPct val="100000"/>
              </a:lnSpc>
              <a:spcBef>
                <a:spcPts val="0"/>
              </a:spcBef>
              <a:spcAft>
                <a:spcPts val="0"/>
              </a:spcAft>
              <a:buSzPts val="1200"/>
              <a:buChar char="●"/>
            </a:pPr>
            <a:r>
              <a:rPr lang="es" sz="1200"/>
              <a:t>2 eggs, slightly beaten </a:t>
            </a:r>
            <a:endParaRPr sz="1200"/>
          </a:p>
          <a:p>
            <a:pPr indent="0" lvl="0" marL="0" marR="0" rtl="0" algn="l">
              <a:lnSpc>
                <a:spcPct val="100000"/>
              </a:lnSpc>
              <a:spcBef>
                <a:spcPts val="0"/>
              </a:spcBef>
              <a:spcAft>
                <a:spcPts val="0"/>
              </a:spcAft>
              <a:buNone/>
            </a:pPr>
            <a:r>
              <a:t/>
            </a:r>
            <a:endParaRPr sz="1200"/>
          </a:p>
          <a:p>
            <a:pPr indent="0" lvl="0" marL="457200" marR="0" rtl="0" algn="l">
              <a:lnSpc>
                <a:spcPct val="100000"/>
              </a:lnSpc>
              <a:spcBef>
                <a:spcPts val="0"/>
              </a:spcBef>
              <a:spcAft>
                <a:spcPts val="0"/>
              </a:spcAft>
              <a:buNone/>
            </a:pPr>
            <a:r>
              <a:t/>
            </a:r>
            <a:endParaRPr sz="1200"/>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30" name="Google Shape;230;p48"/>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Maggie Handelman</a:t>
            </a:r>
            <a:endParaRPr sz="600"/>
          </a:p>
        </p:txBody>
      </p:sp>
      <p:sp>
        <p:nvSpPr>
          <p:cNvPr id="231" name="Google Shape;231;p48"/>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Dessert</a:t>
            </a:r>
            <a:endParaRPr i="1" sz="600"/>
          </a:p>
        </p:txBody>
      </p:sp>
      <p:sp>
        <p:nvSpPr>
          <p:cNvPr id="232" name="Google Shape;232;p48"/>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Serves 8-12 people</a:t>
            </a:r>
            <a:endParaRPr i="1" sz="600"/>
          </a:p>
        </p:txBody>
      </p:sp>
      <p:sp>
        <p:nvSpPr>
          <p:cNvPr id="233" name="Google Shape;233;p48"/>
          <p:cNvSpPr txBox="1"/>
          <p:nvPr/>
        </p:nvSpPr>
        <p:spPr>
          <a:xfrm>
            <a:off x="615600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04800" lvl="0" marL="457200" marR="0" rtl="0" algn="l">
              <a:lnSpc>
                <a:spcPct val="100000"/>
              </a:lnSpc>
              <a:spcBef>
                <a:spcPts val="0"/>
              </a:spcBef>
              <a:spcAft>
                <a:spcPts val="0"/>
              </a:spcAft>
              <a:buSzPts val="1200"/>
              <a:buChar char="●"/>
            </a:pPr>
            <a:r>
              <a:rPr lang="es" sz="1200"/>
              <a:t>1 ½ cups sugar </a:t>
            </a:r>
            <a:endParaRPr sz="1200"/>
          </a:p>
          <a:p>
            <a:pPr indent="-304800" lvl="0" marL="457200" marR="0" rtl="0" algn="l">
              <a:lnSpc>
                <a:spcPct val="100000"/>
              </a:lnSpc>
              <a:spcBef>
                <a:spcPts val="0"/>
              </a:spcBef>
              <a:spcAft>
                <a:spcPts val="0"/>
              </a:spcAft>
              <a:buSzPts val="1200"/>
              <a:buChar char="●"/>
            </a:pPr>
            <a:r>
              <a:rPr lang="es" sz="1200"/>
              <a:t>¼ cup flour </a:t>
            </a:r>
            <a:endParaRPr sz="1200"/>
          </a:p>
          <a:p>
            <a:pPr indent="-304800" lvl="0" marL="457200" marR="0" rtl="0" algn="l">
              <a:lnSpc>
                <a:spcPct val="100000"/>
              </a:lnSpc>
              <a:spcBef>
                <a:spcPts val="0"/>
              </a:spcBef>
              <a:spcAft>
                <a:spcPts val="0"/>
              </a:spcAft>
              <a:buSzPts val="1200"/>
              <a:buChar char="●"/>
            </a:pPr>
            <a:r>
              <a:rPr lang="es" sz="1200"/>
              <a:t>¾ teaspoon baking powder </a:t>
            </a:r>
            <a:endParaRPr sz="1200"/>
          </a:p>
          <a:p>
            <a:pPr indent="-304800" lvl="0" marL="457200" marR="0" rtl="0" algn="l">
              <a:lnSpc>
                <a:spcPct val="100000"/>
              </a:lnSpc>
              <a:spcBef>
                <a:spcPts val="0"/>
              </a:spcBef>
              <a:spcAft>
                <a:spcPts val="0"/>
              </a:spcAft>
              <a:buSzPts val="1200"/>
              <a:buChar char="●"/>
            </a:pPr>
            <a:r>
              <a:rPr lang="es" sz="1200"/>
              <a:t>2 cups Rhubarb </a:t>
            </a:r>
            <a:endParaRPr sz="1200"/>
          </a:p>
          <a:p>
            <a:pPr indent="0" lvl="0" marL="457200" marR="0" rtl="0" algn="l">
              <a:lnSpc>
                <a:spcPct val="100000"/>
              </a:lnSpc>
              <a:spcBef>
                <a:spcPts val="0"/>
              </a:spcBef>
              <a:spcAft>
                <a:spcPts val="0"/>
              </a:spcAft>
              <a:buNone/>
            </a:pPr>
            <a:r>
              <a:t/>
            </a:r>
            <a:endParaRPr sz="1200"/>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34" name="Google Shape;234;p48"/>
          <p:cNvSpPr txBox="1"/>
          <p:nvPr/>
        </p:nvSpPr>
        <p:spPr>
          <a:xfrm>
            <a:off x="3274750" y="2716150"/>
            <a:ext cx="5751000" cy="239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a:latin typeface="Open Sans"/>
                <a:ea typeface="Open Sans"/>
                <a:cs typeface="Open Sans"/>
                <a:sym typeface="Open Sans"/>
              </a:rPr>
              <a:t>PROCEDURE:</a:t>
            </a:r>
            <a:endParaRPr b="1">
              <a:latin typeface="Open Sans"/>
              <a:ea typeface="Open Sans"/>
              <a:cs typeface="Open Sans"/>
              <a:sym typeface="Open Sans"/>
            </a:endParaRPr>
          </a:p>
          <a:p>
            <a:pPr indent="-317500" lvl="0" marL="457200" marR="0" rtl="0" algn="l">
              <a:lnSpc>
                <a:spcPct val="100000"/>
              </a:lnSpc>
              <a:spcBef>
                <a:spcPts val="0"/>
              </a:spcBef>
              <a:spcAft>
                <a:spcPts val="0"/>
              </a:spcAft>
              <a:buSzPts val="1400"/>
              <a:buFont typeface="Open Sans"/>
              <a:buAutoNum type="arabicPeriod"/>
            </a:pPr>
            <a:r>
              <a:rPr lang="es">
                <a:latin typeface="Open Sans"/>
                <a:ea typeface="Open Sans"/>
                <a:cs typeface="Open Sans"/>
                <a:sym typeface="Open Sans"/>
              </a:rPr>
              <a:t>Mix butter, flour and powdered sugar like pie crust, (cut the butter into chunks and mix in. </a:t>
            </a:r>
            <a:endParaRPr>
              <a:latin typeface="Open Sans"/>
              <a:ea typeface="Open Sans"/>
              <a:cs typeface="Open Sans"/>
              <a:sym typeface="Open Sans"/>
            </a:endParaRPr>
          </a:p>
          <a:p>
            <a:pPr indent="-317500" lvl="0" marL="457200" marR="0" rtl="0" algn="l">
              <a:lnSpc>
                <a:spcPct val="100000"/>
              </a:lnSpc>
              <a:spcBef>
                <a:spcPts val="0"/>
              </a:spcBef>
              <a:spcAft>
                <a:spcPts val="0"/>
              </a:spcAft>
              <a:buSzPts val="1400"/>
              <a:buFont typeface="Open Sans"/>
              <a:buAutoNum type="arabicPeriod"/>
            </a:pPr>
            <a:r>
              <a:rPr lang="es">
                <a:latin typeface="Open Sans"/>
                <a:ea typeface="Open Sans"/>
                <a:cs typeface="Open Sans"/>
                <a:sym typeface="Open Sans"/>
              </a:rPr>
              <a:t>Pat into a 9 by 12 pan. </a:t>
            </a:r>
            <a:endParaRPr>
              <a:latin typeface="Open Sans"/>
              <a:ea typeface="Open Sans"/>
              <a:cs typeface="Open Sans"/>
              <a:sym typeface="Open Sans"/>
            </a:endParaRPr>
          </a:p>
          <a:p>
            <a:pPr indent="-317500" lvl="0" marL="457200" marR="0" rtl="0" algn="l">
              <a:lnSpc>
                <a:spcPct val="100000"/>
              </a:lnSpc>
              <a:spcBef>
                <a:spcPts val="0"/>
              </a:spcBef>
              <a:spcAft>
                <a:spcPts val="0"/>
              </a:spcAft>
              <a:buSzPts val="1400"/>
              <a:buFont typeface="Open Sans"/>
              <a:buAutoNum type="arabicPeriod"/>
            </a:pPr>
            <a:r>
              <a:rPr lang="es">
                <a:latin typeface="Open Sans"/>
                <a:ea typeface="Open Sans"/>
                <a:cs typeface="Open Sans"/>
                <a:sym typeface="Open Sans"/>
              </a:rPr>
              <a:t>Bake 15 min at 350. </a:t>
            </a:r>
            <a:endParaRPr>
              <a:latin typeface="Open Sans"/>
              <a:ea typeface="Open Sans"/>
              <a:cs typeface="Open Sans"/>
              <a:sym typeface="Open Sans"/>
            </a:endParaRPr>
          </a:p>
          <a:p>
            <a:pPr indent="-317500" lvl="0" marL="457200" marR="0" rtl="0" algn="l">
              <a:lnSpc>
                <a:spcPct val="100000"/>
              </a:lnSpc>
              <a:spcBef>
                <a:spcPts val="0"/>
              </a:spcBef>
              <a:spcAft>
                <a:spcPts val="0"/>
              </a:spcAft>
              <a:buSzPts val="1400"/>
              <a:buFont typeface="Open Sans"/>
              <a:buAutoNum type="arabicPeriod"/>
            </a:pPr>
            <a:r>
              <a:rPr lang="es">
                <a:latin typeface="Open Sans"/>
                <a:ea typeface="Open Sans"/>
                <a:cs typeface="Open Sans"/>
                <a:sym typeface="Open Sans"/>
              </a:rPr>
              <a:t>Mix the eggs, sugar, flour, baking powder, and rhubarb together</a:t>
            </a:r>
            <a:endParaRPr>
              <a:latin typeface="Open Sans"/>
              <a:ea typeface="Open Sans"/>
              <a:cs typeface="Open Sans"/>
              <a:sym typeface="Open Sans"/>
            </a:endParaRPr>
          </a:p>
          <a:p>
            <a:pPr indent="-317500" lvl="0" marL="457200" marR="0" rtl="0" algn="l">
              <a:lnSpc>
                <a:spcPct val="100000"/>
              </a:lnSpc>
              <a:spcBef>
                <a:spcPts val="0"/>
              </a:spcBef>
              <a:spcAft>
                <a:spcPts val="0"/>
              </a:spcAft>
              <a:buSzPts val="1400"/>
              <a:buFont typeface="Open Sans"/>
              <a:buAutoNum type="arabicPeriod"/>
            </a:pPr>
            <a:r>
              <a:rPr lang="es">
                <a:latin typeface="Open Sans"/>
                <a:ea typeface="Open Sans"/>
                <a:cs typeface="Open Sans"/>
                <a:sym typeface="Open Sans"/>
              </a:rPr>
              <a:t>Pour the Rhubarb mixture into the crust. </a:t>
            </a:r>
            <a:endParaRPr>
              <a:latin typeface="Open Sans"/>
              <a:ea typeface="Open Sans"/>
              <a:cs typeface="Open Sans"/>
              <a:sym typeface="Open Sans"/>
            </a:endParaRPr>
          </a:p>
          <a:p>
            <a:pPr indent="-317500" lvl="0" marL="457200" marR="0" rtl="0" algn="l">
              <a:lnSpc>
                <a:spcPct val="100000"/>
              </a:lnSpc>
              <a:spcBef>
                <a:spcPts val="0"/>
              </a:spcBef>
              <a:spcAft>
                <a:spcPts val="0"/>
              </a:spcAft>
              <a:buSzPts val="1400"/>
              <a:buFont typeface="Open Sans"/>
              <a:buAutoNum type="arabicPeriod"/>
            </a:pPr>
            <a:r>
              <a:rPr lang="es">
                <a:latin typeface="Open Sans"/>
                <a:ea typeface="Open Sans"/>
                <a:cs typeface="Open Sans"/>
                <a:sym typeface="Open Sans"/>
              </a:rPr>
              <a:t>Bake 35 min. </a:t>
            </a:r>
            <a:endParaRPr>
              <a:latin typeface="Open Sans"/>
              <a:ea typeface="Open Sans"/>
              <a:cs typeface="Open Sans"/>
              <a:sym typeface="Open Sans"/>
            </a:endParaRPr>
          </a:p>
          <a:p>
            <a:pPr indent="-317500" lvl="0" marL="457200" marR="0" rtl="0" algn="l">
              <a:lnSpc>
                <a:spcPct val="100000"/>
              </a:lnSpc>
              <a:spcBef>
                <a:spcPts val="0"/>
              </a:spcBef>
              <a:spcAft>
                <a:spcPts val="0"/>
              </a:spcAft>
              <a:buSzPts val="1400"/>
              <a:buFont typeface="Open Sans"/>
              <a:buAutoNum type="arabicPeriod"/>
            </a:pPr>
            <a:r>
              <a:rPr lang="es">
                <a:latin typeface="Open Sans"/>
                <a:ea typeface="Open Sans"/>
                <a:cs typeface="Open Sans"/>
                <a:sym typeface="Open Sans"/>
              </a:rPr>
              <a:t>Break crust with a fork 10 minutes before done.</a:t>
            </a:r>
            <a:endParaRPr>
              <a:latin typeface="Open Sans"/>
              <a:ea typeface="Open Sans"/>
              <a:cs typeface="Open Sans"/>
              <a:sym typeface="Open Sans"/>
            </a:endParaRPr>
          </a:p>
          <a:p>
            <a:pPr indent="-317500" lvl="0" marL="457200" marR="0" rtl="0" algn="l">
              <a:lnSpc>
                <a:spcPct val="100000"/>
              </a:lnSpc>
              <a:spcBef>
                <a:spcPts val="0"/>
              </a:spcBef>
              <a:spcAft>
                <a:spcPts val="0"/>
              </a:spcAft>
              <a:buSzPts val="1400"/>
              <a:buFont typeface="Open Sans"/>
              <a:buAutoNum type="arabicPeriod"/>
            </a:pPr>
            <a:r>
              <a:rPr lang="es">
                <a:latin typeface="Open Sans"/>
                <a:ea typeface="Open Sans"/>
                <a:cs typeface="Open Sans"/>
                <a:sym typeface="Open Sans"/>
              </a:rPr>
              <a:t>Enjoy! </a:t>
            </a:r>
            <a:endParaRPr b="1" sz="1600">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pic>
        <p:nvPicPr>
          <p:cNvPr id="239" name="Google Shape;239;p49"/>
          <p:cNvPicPr preferRelativeResize="0"/>
          <p:nvPr/>
        </p:nvPicPr>
        <p:blipFill rotWithShape="1">
          <a:blip r:embed="rId3">
            <a:alphaModFix/>
          </a:blip>
          <a:srcRect b="0" l="16840" r="16833" t="0"/>
          <a:stretch/>
        </p:blipFill>
        <p:spPr>
          <a:xfrm>
            <a:off x="5714999" y="0"/>
            <a:ext cx="3429000" cy="5143500"/>
          </a:xfrm>
          <a:prstGeom prst="rect">
            <a:avLst/>
          </a:prstGeom>
          <a:noFill/>
          <a:ln>
            <a:noFill/>
          </a:ln>
        </p:spPr>
      </p:pic>
      <p:sp>
        <p:nvSpPr>
          <p:cNvPr id="240" name="Google Shape;240;p49"/>
          <p:cNvSpPr txBox="1"/>
          <p:nvPr/>
        </p:nvSpPr>
        <p:spPr>
          <a:xfrm>
            <a:off x="2964575" y="903575"/>
            <a:ext cx="23910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30000"/>
              </a:lnSpc>
              <a:spcBef>
                <a:spcPts val="1200"/>
              </a:spcBef>
              <a:spcAft>
                <a:spcPts val="0"/>
              </a:spcAft>
              <a:buClr>
                <a:srgbClr val="222222"/>
              </a:buClr>
              <a:buFont typeface="Arial"/>
              <a:buNone/>
            </a:pPr>
            <a:r>
              <a:rPr i="1" lang="es" sz="1200">
                <a:latin typeface="Open Sans"/>
                <a:ea typeface="Open Sans"/>
                <a:cs typeface="Open Sans"/>
                <a:sym typeface="Open Sans"/>
              </a:rPr>
              <a:t>My dad used to have these rhubarb squares when he was a kid and now my family makes them. We also make rhubarb compote and freeze it for the winter. I think this recipe is delicious because I love rhubarb. Although some people dislike the texture of Rhubarb I think that the texture doesn’t stand out that much once it is mixed with sugar, eggs, and cooked so it appeals to more people who dislike rhubarb. It is both sweet and tart making it delicious! </a:t>
            </a:r>
            <a:endParaRPr i="1" sz="1200"/>
          </a:p>
        </p:txBody>
      </p:sp>
      <p:sp>
        <p:nvSpPr>
          <p:cNvPr id="241" name="Google Shape;241;p49"/>
          <p:cNvSpPr txBox="1"/>
          <p:nvPr/>
        </p:nvSpPr>
        <p:spPr>
          <a:xfrm>
            <a:off x="174850" y="192325"/>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RHUBARB </a:t>
            </a:r>
            <a:endParaRPr b="1" i="0" sz="2300" u="none" cap="none" strike="noStrike">
              <a:solidFill>
                <a:srgbClr val="000000"/>
              </a:solidFill>
              <a:latin typeface="Open Sans"/>
              <a:ea typeface="Open Sans"/>
              <a:cs typeface="Open Sans"/>
              <a:sym typeface="Open Sans"/>
            </a:endParaRPr>
          </a:p>
        </p:txBody>
      </p:sp>
      <p:sp>
        <p:nvSpPr>
          <p:cNvPr id="242" name="Google Shape;242;p49"/>
          <p:cNvSpPr txBox="1"/>
          <p:nvPr/>
        </p:nvSpPr>
        <p:spPr>
          <a:xfrm>
            <a:off x="202800" y="859250"/>
            <a:ext cx="23112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30000"/>
              </a:lnSpc>
              <a:spcBef>
                <a:spcPts val="1200"/>
              </a:spcBef>
              <a:spcAft>
                <a:spcPts val="0"/>
              </a:spcAft>
              <a:buClr>
                <a:srgbClr val="222222"/>
              </a:buClr>
              <a:buFont typeface="Arial"/>
              <a:buNone/>
            </a:pPr>
            <a:r>
              <a:rPr i="1" lang="es" sz="1100">
                <a:latin typeface="Open Sans"/>
                <a:ea typeface="Open Sans"/>
                <a:cs typeface="Open Sans"/>
                <a:sym typeface="Open Sans"/>
              </a:rPr>
              <a:t>My spotlight ingredient is Rhubarb. It tastes super tart, until you add sugar and cook it. It’s colors vary from green to red, sometimes a mix of both! It is the stalk of the plant--long and stiff but when it’s cooked it becomes soft and falls apart easily. It can be used to make compote which is great to eat on yogurt or ice cream. Rhubarb is typically harvested in May to August. It’s sweetest when it is pink or red but still safe to eat when it is green. You can usually harvest it from 8-10 weeks long. Rhubarb is an excellent source of fiber.</a:t>
            </a:r>
            <a:endParaRPr sz="1100"/>
          </a:p>
          <a:p>
            <a:pPr indent="0" lvl="0" marL="0" marR="0" rtl="0" algn="l">
              <a:lnSpc>
                <a:spcPct val="115000"/>
              </a:lnSpc>
              <a:spcBef>
                <a:spcPts val="1200"/>
              </a:spcBef>
              <a:spcAft>
                <a:spcPts val="0"/>
              </a:spcAft>
              <a:buClr>
                <a:srgbClr val="222222"/>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pic>
        <p:nvPicPr>
          <p:cNvPr id="247" name="Google Shape;247;p50"/>
          <p:cNvPicPr preferRelativeResize="0"/>
          <p:nvPr/>
        </p:nvPicPr>
        <p:blipFill rotWithShape="1">
          <a:blip r:embed="rId3">
            <a:alphaModFix/>
          </a:blip>
          <a:srcRect b="0" l="36645" r="23008" t="0"/>
          <a:stretch/>
        </p:blipFill>
        <p:spPr>
          <a:xfrm>
            <a:off x="0" y="0"/>
            <a:ext cx="3037500" cy="5143500"/>
          </a:xfrm>
          <a:prstGeom prst="rect">
            <a:avLst/>
          </a:prstGeom>
          <a:noFill/>
          <a:ln>
            <a:noFill/>
          </a:ln>
        </p:spPr>
      </p:pic>
      <p:sp>
        <p:nvSpPr>
          <p:cNvPr id="248" name="Google Shape;248;p50"/>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Zucchini Pasta</a:t>
            </a:r>
            <a:endParaRPr sz="800"/>
          </a:p>
        </p:txBody>
      </p:sp>
      <p:sp>
        <p:nvSpPr>
          <p:cNvPr id="249" name="Google Shape;249;p50"/>
          <p:cNvSpPr txBox="1"/>
          <p:nvPr/>
        </p:nvSpPr>
        <p:spPr>
          <a:xfrm>
            <a:off x="3219750" y="1142075"/>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285750" lvl="0" marL="457200" marR="0" rtl="0" algn="l">
              <a:lnSpc>
                <a:spcPct val="100000"/>
              </a:lnSpc>
              <a:spcBef>
                <a:spcPts val="0"/>
              </a:spcBef>
              <a:spcAft>
                <a:spcPts val="0"/>
              </a:spcAft>
              <a:buSzPts val="900"/>
              <a:buFont typeface="Open Sans"/>
              <a:buChar char="●"/>
            </a:pPr>
            <a:r>
              <a:rPr lang="es" sz="900"/>
              <a:t>1 large red onion (or 2 medium onions) chopped into small pieces</a:t>
            </a:r>
            <a:endParaRPr sz="900"/>
          </a:p>
          <a:p>
            <a:pPr indent="-285750" lvl="0" marL="457200" marR="0" rtl="0" algn="l">
              <a:lnSpc>
                <a:spcPct val="100000"/>
              </a:lnSpc>
              <a:spcBef>
                <a:spcPts val="0"/>
              </a:spcBef>
              <a:spcAft>
                <a:spcPts val="0"/>
              </a:spcAft>
              <a:buSzPts val="900"/>
              <a:buFont typeface="Open Sans"/>
              <a:buChar char="●"/>
            </a:pPr>
            <a:r>
              <a:rPr lang="es" sz="900"/>
              <a:t>12 cloves garlic, minced</a:t>
            </a:r>
            <a:endParaRPr sz="900"/>
          </a:p>
          <a:p>
            <a:pPr indent="-285750" lvl="0" marL="457200" marR="0" rtl="0" algn="l">
              <a:lnSpc>
                <a:spcPct val="100000"/>
              </a:lnSpc>
              <a:spcBef>
                <a:spcPts val="0"/>
              </a:spcBef>
              <a:spcAft>
                <a:spcPts val="0"/>
              </a:spcAft>
              <a:buSzPts val="900"/>
              <a:buFont typeface="Open Sans"/>
              <a:buChar char="●"/>
            </a:pPr>
            <a:r>
              <a:rPr lang="es" sz="900"/>
              <a:t> bunch fresh basil, finely chopped</a:t>
            </a:r>
            <a:endParaRPr sz="900"/>
          </a:p>
          <a:p>
            <a:pPr indent="-285750" lvl="0" marL="457200" marR="0" rtl="0" algn="l">
              <a:lnSpc>
                <a:spcPct val="100000"/>
              </a:lnSpc>
              <a:spcBef>
                <a:spcPts val="0"/>
              </a:spcBef>
              <a:spcAft>
                <a:spcPts val="0"/>
              </a:spcAft>
              <a:buSzPts val="900"/>
              <a:buFont typeface="Open Sans"/>
              <a:buChar char="●"/>
            </a:pPr>
            <a:r>
              <a:rPr lang="es" sz="900"/>
              <a:t>2 cups grated parmesan cheese</a:t>
            </a:r>
            <a:endParaRPr sz="900"/>
          </a:p>
          <a:p>
            <a:pPr indent="-285750" lvl="0" marL="457200" marR="0" rtl="0" algn="l">
              <a:lnSpc>
                <a:spcPct val="100000"/>
              </a:lnSpc>
              <a:spcBef>
                <a:spcPts val="0"/>
              </a:spcBef>
              <a:spcAft>
                <a:spcPts val="0"/>
              </a:spcAft>
              <a:buSzPts val="900"/>
              <a:buFont typeface="Open Sans"/>
              <a:buChar char="●"/>
            </a:pPr>
            <a:r>
              <a:rPr lang="es" sz="900"/>
              <a:t>6-8 fresh zucchinis, peeled and cut into thin slices</a:t>
            </a:r>
            <a:endParaRPr sz="900"/>
          </a:p>
          <a:p>
            <a:pPr indent="0" lvl="0" marL="0" marR="0" rtl="0" algn="l">
              <a:lnSpc>
                <a:spcPct val="100000"/>
              </a:lnSpc>
              <a:spcBef>
                <a:spcPts val="60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p:txBody>
      </p:sp>
      <p:sp>
        <p:nvSpPr>
          <p:cNvPr id="250" name="Google Shape;250;p50"/>
          <p:cNvSpPr txBox="1"/>
          <p:nvPr/>
        </p:nvSpPr>
        <p:spPr>
          <a:xfrm>
            <a:off x="3219750" y="6146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Sasha Chajet Wides</a:t>
            </a:r>
            <a:endParaRPr sz="600"/>
          </a:p>
        </p:txBody>
      </p:sp>
      <p:sp>
        <p:nvSpPr>
          <p:cNvPr id="251" name="Google Shape;251;p50"/>
          <p:cNvSpPr txBox="1"/>
          <p:nvPr/>
        </p:nvSpPr>
        <p:spPr>
          <a:xfrm>
            <a:off x="32197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Pasta</a:t>
            </a:r>
            <a:endParaRPr i="1" sz="600"/>
          </a:p>
        </p:txBody>
      </p:sp>
      <p:sp>
        <p:nvSpPr>
          <p:cNvPr id="252" name="Google Shape;252;p50"/>
          <p:cNvSpPr txBox="1"/>
          <p:nvPr/>
        </p:nvSpPr>
        <p:spPr>
          <a:xfrm>
            <a:off x="688500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Four-Eight Servings</a:t>
            </a:r>
            <a:endParaRPr i="1" sz="600"/>
          </a:p>
        </p:txBody>
      </p:sp>
      <p:sp>
        <p:nvSpPr>
          <p:cNvPr id="253" name="Google Shape;253;p50"/>
          <p:cNvSpPr txBox="1"/>
          <p:nvPr/>
        </p:nvSpPr>
        <p:spPr>
          <a:xfrm>
            <a:off x="6156000" y="12050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900">
              <a:latin typeface="Open Sans"/>
              <a:ea typeface="Open Sans"/>
              <a:cs typeface="Open Sans"/>
              <a:sym typeface="Open Sans"/>
            </a:endParaRPr>
          </a:p>
          <a:p>
            <a:pPr indent="-285750" lvl="0" marL="457200" marR="0" rtl="0" algn="l">
              <a:lnSpc>
                <a:spcPct val="100000"/>
              </a:lnSpc>
              <a:spcBef>
                <a:spcPts val="0"/>
              </a:spcBef>
              <a:spcAft>
                <a:spcPts val="0"/>
              </a:spcAft>
              <a:buSzPts val="900"/>
              <a:buFont typeface="Open Sans"/>
              <a:buChar char="●"/>
            </a:pPr>
            <a:r>
              <a:rPr lang="es" sz="900"/>
              <a:t>1 egg</a:t>
            </a:r>
            <a:endParaRPr sz="900"/>
          </a:p>
          <a:p>
            <a:pPr indent="-285750" lvl="0" marL="457200" marR="0" rtl="0" algn="l">
              <a:lnSpc>
                <a:spcPct val="100000"/>
              </a:lnSpc>
              <a:spcBef>
                <a:spcPts val="0"/>
              </a:spcBef>
              <a:spcAft>
                <a:spcPts val="0"/>
              </a:spcAft>
              <a:buSzPts val="900"/>
              <a:buFont typeface="Open Sans"/>
              <a:buChar char="●"/>
            </a:pPr>
            <a:r>
              <a:rPr lang="es" sz="900"/>
              <a:t>1 box penne or bowtie pasta</a:t>
            </a:r>
            <a:endParaRPr sz="900"/>
          </a:p>
          <a:p>
            <a:pPr indent="-285750" lvl="0" marL="457200" marR="0" rtl="0" algn="l">
              <a:lnSpc>
                <a:spcPct val="100000"/>
              </a:lnSpc>
              <a:spcBef>
                <a:spcPts val="0"/>
              </a:spcBef>
              <a:spcAft>
                <a:spcPts val="0"/>
              </a:spcAft>
              <a:buSzPts val="900"/>
              <a:buFont typeface="Open Sans"/>
              <a:buChar char="●"/>
            </a:pPr>
            <a:r>
              <a:rPr lang="es" sz="900"/>
              <a:t>Salt</a:t>
            </a:r>
            <a:endParaRPr sz="900"/>
          </a:p>
          <a:p>
            <a:pPr indent="-285750" lvl="0" marL="457200" marR="0" rtl="0" algn="l">
              <a:lnSpc>
                <a:spcPct val="100000"/>
              </a:lnSpc>
              <a:spcBef>
                <a:spcPts val="0"/>
              </a:spcBef>
              <a:spcAft>
                <a:spcPts val="0"/>
              </a:spcAft>
              <a:buSzPts val="900"/>
              <a:buFont typeface="Open Sans"/>
              <a:buChar char="●"/>
            </a:pPr>
            <a:r>
              <a:rPr lang="es" sz="900"/>
              <a:t>Nutmeg</a:t>
            </a:r>
            <a:endParaRPr sz="900"/>
          </a:p>
          <a:p>
            <a:pPr indent="-285750" lvl="0" marL="457200" marR="0" rtl="0" algn="l">
              <a:lnSpc>
                <a:spcPct val="100000"/>
              </a:lnSpc>
              <a:spcBef>
                <a:spcPts val="0"/>
              </a:spcBef>
              <a:spcAft>
                <a:spcPts val="0"/>
              </a:spcAft>
              <a:buSzPts val="900"/>
              <a:buFont typeface="Open Sans"/>
              <a:buChar char="●"/>
            </a:pPr>
            <a:r>
              <a:rPr lang="es" sz="900"/>
              <a:t>Olive oil</a:t>
            </a:r>
            <a:endParaRPr sz="9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54" name="Google Shape;254;p50"/>
          <p:cNvSpPr txBox="1"/>
          <p:nvPr/>
        </p:nvSpPr>
        <p:spPr>
          <a:xfrm>
            <a:off x="3159000" y="2447700"/>
            <a:ext cx="5811600" cy="253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153499" lvl="0" marL="179999" marR="0" rtl="0" algn="l">
              <a:lnSpc>
                <a:spcPct val="100000"/>
              </a:lnSpc>
              <a:spcBef>
                <a:spcPts val="0"/>
              </a:spcBef>
              <a:spcAft>
                <a:spcPts val="0"/>
              </a:spcAft>
              <a:buSzPts val="1000"/>
              <a:buAutoNum type="arabicPeriod"/>
            </a:pPr>
            <a:r>
              <a:rPr lang="es" sz="1000"/>
              <a:t>I</a:t>
            </a:r>
            <a:r>
              <a:rPr lang="es" sz="1000"/>
              <a:t>n large skillet, caramelize chopped onions on low heat in 3 tablespoons of olive oil; when onions almost done, add minced garlic and saute until golden. Remove caramelized onions and garlic mixture from the skillet and put in a large serving bowl.</a:t>
            </a:r>
            <a:endParaRPr sz="1000"/>
          </a:p>
          <a:p>
            <a:pPr indent="-153499" lvl="0" marL="179999" marR="0" rtl="0" algn="l">
              <a:lnSpc>
                <a:spcPct val="100000"/>
              </a:lnSpc>
              <a:spcBef>
                <a:spcPts val="0"/>
              </a:spcBef>
              <a:spcAft>
                <a:spcPts val="0"/>
              </a:spcAft>
              <a:buSzPts val="1000"/>
              <a:buAutoNum type="arabicPeriod"/>
            </a:pPr>
            <a:r>
              <a:rPr lang="es" sz="1000"/>
              <a:t>After removing onions, heat 1 tablespoon of olive oil in skillet; add one third of the sliced zucchini and cook on high heat until soft (but not soggy). As zucchini cooks, stir in a pinch of salt and a dash of nutmeg (2 shakes). Set aside cooked zucchini in the same serving bowl with the onions and garlic mixture. Repeat two more times until all of the zucchini is cooked.</a:t>
            </a:r>
            <a:endParaRPr sz="1000"/>
          </a:p>
          <a:p>
            <a:pPr indent="-153499" lvl="0" marL="179999" marR="0" rtl="0" algn="l">
              <a:lnSpc>
                <a:spcPct val="100000"/>
              </a:lnSpc>
              <a:spcBef>
                <a:spcPts val="0"/>
              </a:spcBef>
              <a:spcAft>
                <a:spcPts val="0"/>
              </a:spcAft>
              <a:buSzPts val="1000"/>
              <a:buAutoNum type="arabicPeriod"/>
            </a:pPr>
            <a:r>
              <a:rPr lang="es" sz="1000"/>
              <a:t>Cook pasta in boiling water (follow cooking directions on box).</a:t>
            </a:r>
            <a:endParaRPr sz="1000"/>
          </a:p>
          <a:p>
            <a:pPr indent="-153499" lvl="0" marL="179999" marR="0" rtl="0" algn="l">
              <a:lnSpc>
                <a:spcPct val="100000"/>
              </a:lnSpc>
              <a:spcBef>
                <a:spcPts val="0"/>
              </a:spcBef>
              <a:spcAft>
                <a:spcPts val="0"/>
              </a:spcAft>
              <a:buSzPts val="1000"/>
              <a:buAutoNum type="arabicPeriod"/>
            </a:pPr>
            <a:r>
              <a:rPr lang="es" sz="1000"/>
              <a:t>When pasta is ready, quickly drain the water and return pasta to the hot pot. Crack the egg in the hot pasta and mix swiftly until the egg is is cooked and the pasta is well coated. Add 2 tablespoons of olive oil, several pinches of salt and a dash of black pepper and stir into the pasta. Add the pasta to the serving bowl, and toss the pasta with the zucchini and onion mixture.</a:t>
            </a:r>
            <a:endParaRPr sz="1000"/>
          </a:p>
          <a:p>
            <a:pPr indent="-153499" lvl="0" marL="179999" marR="0" rtl="0" algn="l">
              <a:lnSpc>
                <a:spcPct val="100000"/>
              </a:lnSpc>
              <a:spcBef>
                <a:spcPts val="0"/>
              </a:spcBef>
              <a:spcAft>
                <a:spcPts val="0"/>
              </a:spcAft>
              <a:buSzPts val="1000"/>
              <a:buAutoNum type="arabicPeriod"/>
            </a:pPr>
            <a:r>
              <a:rPr lang="es" sz="1000"/>
              <a:t>Add parmesan cheese and chopped basil and mix thoroughly into the pasta and zucchini.</a:t>
            </a:r>
            <a:endParaRPr sz="1000"/>
          </a:p>
          <a:p>
            <a:pPr indent="-153499" lvl="0" marL="179999" marR="0" rtl="0" algn="l">
              <a:lnSpc>
                <a:spcPct val="100000"/>
              </a:lnSpc>
              <a:spcBef>
                <a:spcPts val="0"/>
              </a:spcBef>
              <a:spcAft>
                <a:spcPts val="0"/>
              </a:spcAft>
              <a:buSzPts val="1000"/>
              <a:buAutoNum type="arabicPeriod"/>
            </a:pPr>
            <a:r>
              <a:rPr lang="es" sz="1000"/>
              <a:t>ENJOY!!! 😁🍝</a:t>
            </a:r>
            <a:endParaRPr sz="1000"/>
          </a:p>
          <a:p>
            <a:pPr indent="0" lvl="0" marL="457200" marR="0" rtl="0" algn="l">
              <a:lnSpc>
                <a:spcPct val="100000"/>
              </a:lnSpc>
              <a:spcBef>
                <a:spcPts val="0"/>
              </a:spcBef>
              <a:spcAft>
                <a:spcPts val="0"/>
              </a:spcAft>
              <a:buNone/>
            </a:pPr>
            <a:r>
              <a:t/>
            </a:r>
            <a:endParaRPr sz="700"/>
          </a:p>
          <a:p>
            <a:pPr indent="0" lvl="0" marL="457200" marR="0" rtl="0" algn="l">
              <a:lnSpc>
                <a:spcPct val="100000"/>
              </a:lnSpc>
              <a:spcBef>
                <a:spcPts val="0"/>
              </a:spcBef>
              <a:spcAft>
                <a:spcPts val="0"/>
              </a:spcAft>
              <a:buNone/>
            </a:pPr>
            <a:r>
              <a:t/>
            </a:r>
            <a:endParaRPr sz="700"/>
          </a:p>
          <a:p>
            <a:pPr indent="0" lvl="0" marL="457200" marR="0" rtl="0" algn="l">
              <a:lnSpc>
                <a:spcPct val="100000"/>
              </a:lnSpc>
              <a:spcBef>
                <a:spcPts val="600"/>
              </a:spcBef>
              <a:spcAft>
                <a:spcPts val="0"/>
              </a:spcAft>
              <a:buNone/>
            </a:pPr>
            <a:r>
              <a:t/>
            </a:r>
            <a:endParaRPr sz="700"/>
          </a:p>
          <a:p>
            <a:pPr indent="0" lvl="0" marL="457200" marR="0" rtl="0" algn="l">
              <a:lnSpc>
                <a:spcPct val="100000"/>
              </a:lnSpc>
              <a:spcBef>
                <a:spcPts val="600"/>
              </a:spcBef>
              <a:spcAft>
                <a:spcPts val="0"/>
              </a:spcAft>
              <a:buNone/>
            </a:pPr>
            <a:r>
              <a:t/>
            </a:r>
            <a:endParaRPr sz="700"/>
          </a:p>
          <a:p>
            <a:pPr indent="0" lvl="0" marL="0" marR="0" rtl="0" algn="l">
              <a:lnSpc>
                <a:spcPct val="100000"/>
              </a:lnSpc>
              <a:spcBef>
                <a:spcPts val="600"/>
              </a:spcBef>
              <a:spcAft>
                <a:spcPts val="0"/>
              </a:spcAft>
              <a:buClr>
                <a:srgbClr val="000000"/>
              </a:buClr>
              <a:buFont typeface="Arial"/>
              <a:buNone/>
            </a:pPr>
            <a:r>
              <a:t/>
            </a:r>
            <a:endParaRPr b="0" i="0" sz="700" u="none" cap="none" strike="noStrike">
              <a:solidFill>
                <a:srgbClr val="000000"/>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51"/>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Zucchini</a:t>
            </a:r>
            <a:endParaRPr/>
          </a:p>
          <a:p>
            <a:pPr indent="0" lvl="0" marL="0" marR="0" rtl="0" algn="l">
              <a:lnSpc>
                <a:spcPct val="100000"/>
              </a:lnSpc>
              <a:spcBef>
                <a:spcPts val="600"/>
              </a:spcBef>
              <a:spcAft>
                <a:spcPts val="0"/>
              </a:spcAft>
              <a:buClr>
                <a:schemeClr val="dk1"/>
              </a:buClr>
              <a:buSzPts val="1100"/>
              <a:buFont typeface="Arial"/>
              <a:buNone/>
            </a:pPr>
            <a:r>
              <a:rPr lang="es" sz="1100">
                <a:latin typeface="Open Sans"/>
                <a:ea typeface="Open Sans"/>
                <a:cs typeface="Open Sans"/>
                <a:sym typeface="Open Sans"/>
              </a:rPr>
              <a:t>My spotlight ingredient is zucchini. Zucchini is a green summer squash that can be cooked in many forms. Its skin is dark green and the inside is light green. Both the skin and the flesh are edible but most people peel the skin off. Zucchini is typically sweet but mostly used in savory dishes with salt added to it. When cooked, it can be soft or crispy. Zucchini is a fruit but often is put into the category of vegetable. They are harvested 45-55 days after you plant it. When you pick them they generally are 6 inches long. You pick them in the summer. Zucchini contains zero fat, and is high in water and fiber. It also contains significant amounts of vitamins B6, C, and K, and minerals, like potassium. </a:t>
            </a:r>
            <a:endParaRPr sz="11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1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100">
              <a:latin typeface="Open Sans"/>
              <a:ea typeface="Open Sans"/>
              <a:cs typeface="Open Sans"/>
              <a:sym typeface="Open Sans"/>
            </a:endParaRPr>
          </a:p>
        </p:txBody>
      </p:sp>
      <p:sp>
        <p:nvSpPr>
          <p:cNvPr id="260" name="Google Shape;260;p51"/>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chemeClr val="dk1"/>
              </a:buClr>
              <a:buSzPts val="1100"/>
              <a:buFont typeface="Arial"/>
              <a:buNone/>
            </a:pPr>
            <a:r>
              <a:rPr lang="es" sz="1200">
                <a:latin typeface="Open Sans"/>
                <a:ea typeface="Open Sans"/>
                <a:cs typeface="Open Sans"/>
                <a:sym typeface="Open Sans"/>
              </a:rPr>
              <a:t>This is important to me because my family has been cooking this recipe for forever. My dad learned how to cook it in college however he has made his own adjustments to the recipe to make it his own. The earliest memory I have of making it is from when I was four and my family took a vacation to California. We got really good zucchini while we were there. I remember begging my dad to let me help him cook. It was the first real meal I ever made. This recipe is delicious because it has really yummy veggies in it. Also, the secret trick to making it is right after you drain the pasta and put it into a bowl while it’s still hot, you crack a raw egg into it and stir it in.</a:t>
            </a:r>
            <a:endParaRPr sz="12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2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p:txBody>
      </p:sp>
      <p:pic>
        <p:nvPicPr>
          <p:cNvPr id="261" name="Google Shape;261;p51"/>
          <p:cNvPicPr preferRelativeResize="0"/>
          <p:nvPr/>
        </p:nvPicPr>
        <p:blipFill rotWithShape="1">
          <a:blip r:embed="rId3">
            <a:alphaModFix/>
          </a:blip>
          <a:srcRect b="5389" l="0" r="0" t="5380"/>
          <a:stretch/>
        </p:blipFill>
        <p:spPr>
          <a:xfrm>
            <a:off x="126250" y="97525"/>
            <a:ext cx="4359600" cy="2395200"/>
          </a:xfrm>
          <a:prstGeom prst="rect">
            <a:avLst/>
          </a:prstGeom>
          <a:noFill/>
          <a:ln>
            <a:noFill/>
          </a:ln>
        </p:spPr>
      </p:pic>
      <p:pic>
        <p:nvPicPr>
          <p:cNvPr id="262" name="Google Shape;262;p51"/>
          <p:cNvPicPr preferRelativeResize="0"/>
          <p:nvPr/>
        </p:nvPicPr>
        <p:blipFill rotWithShape="1">
          <a:blip r:embed="rId4">
            <a:alphaModFix/>
          </a:blip>
          <a:srcRect b="29804" l="0" r="0" t="33652"/>
          <a:stretch/>
        </p:blipFill>
        <p:spPr>
          <a:xfrm>
            <a:off x="4706100" y="2748300"/>
            <a:ext cx="4437900" cy="2395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pic>
        <p:nvPicPr>
          <p:cNvPr id="267" name="Google Shape;267;p52"/>
          <p:cNvPicPr preferRelativeResize="0"/>
          <p:nvPr/>
        </p:nvPicPr>
        <p:blipFill rotWithShape="1">
          <a:blip r:embed="rId3">
            <a:alphaModFix/>
          </a:blip>
          <a:srcRect b="0" l="33242" r="33242" t="0"/>
          <a:stretch/>
        </p:blipFill>
        <p:spPr>
          <a:xfrm>
            <a:off x="0" y="0"/>
            <a:ext cx="2585700" cy="5143500"/>
          </a:xfrm>
          <a:prstGeom prst="rect">
            <a:avLst/>
          </a:prstGeom>
          <a:noFill/>
          <a:ln>
            <a:noFill/>
          </a:ln>
        </p:spPr>
      </p:pic>
      <p:sp>
        <p:nvSpPr>
          <p:cNvPr id="268" name="Google Shape;268;p52"/>
          <p:cNvSpPr txBox="1"/>
          <p:nvPr/>
        </p:nvSpPr>
        <p:spPr>
          <a:xfrm>
            <a:off x="2991150" y="812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2400"/>
              <a:t>Mount Raspberry Biscuits</a:t>
            </a:r>
            <a:endParaRPr sz="2400"/>
          </a:p>
        </p:txBody>
      </p:sp>
      <p:sp>
        <p:nvSpPr>
          <p:cNvPr id="269" name="Google Shape;269;p52"/>
          <p:cNvSpPr txBox="1"/>
          <p:nvPr/>
        </p:nvSpPr>
        <p:spPr>
          <a:xfrm>
            <a:off x="2585700" y="647774"/>
            <a:ext cx="19521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100"/>
              <a:buFont typeface="Arial"/>
              <a:buNone/>
            </a:pPr>
            <a:r>
              <a:rPr lang="es" sz="1100"/>
              <a:t>Biscuits</a:t>
            </a:r>
            <a:r>
              <a:rPr lang="es" sz="900"/>
              <a:t>:</a:t>
            </a:r>
            <a:endParaRPr sz="900"/>
          </a:p>
          <a:p>
            <a:pPr indent="-285750" lvl="0" marL="457200" marR="0" rtl="0" algn="l">
              <a:lnSpc>
                <a:spcPct val="100000"/>
              </a:lnSpc>
              <a:spcBef>
                <a:spcPts val="0"/>
              </a:spcBef>
              <a:spcAft>
                <a:spcPts val="0"/>
              </a:spcAft>
              <a:buSzPts val="900"/>
              <a:buChar char="★"/>
            </a:pPr>
            <a:r>
              <a:rPr lang="es" sz="900"/>
              <a:t>2 cups of flour (all purpose)</a:t>
            </a:r>
            <a:endParaRPr sz="900"/>
          </a:p>
          <a:p>
            <a:pPr indent="-285750" lvl="0" marL="457200" marR="0" rtl="0" algn="l">
              <a:lnSpc>
                <a:spcPct val="100000"/>
              </a:lnSpc>
              <a:spcBef>
                <a:spcPts val="0"/>
              </a:spcBef>
              <a:spcAft>
                <a:spcPts val="0"/>
              </a:spcAft>
              <a:buSzPts val="900"/>
              <a:buChar char="★"/>
            </a:pPr>
            <a:r>
              <a:rPr lang="es" sz="900"/>
              <a:t>1 Tablespoon of baking powder</a:t>
            </a:r>
            <a:endParaRPr sz="900"/>
          </a:p>
          <a:p>
            <a:pPr indent="-285750" lvl="0" marL="457200" marR="0" rtl="0" algn="l">
              <a:lnSpc>
                <a:spcPct val="100000"/>
              </a:lnSpc>
              <a:spcBef>
                <a:spcPts val="0"/>
              </a:spcBef>
              <a:spcAft>
                <a:spcPts val="0"/>
              </a:spcAft>
              <a:buSzPts val="900"/>
              <a:buChar char="★"/>
            </a:pPr>
            <a:r>
              <a:rPr lang="es" sz="900"/>
              <a:t>1/4 teaspoon baking soda</a:t>
            </a:r>
            <a:endParaRPr sz="900"/>
          </a:p>
          <a:p>
            <a:pPr indent="-285750" lvl="0" marL="457200" marR="0" rtl="0" algn="l">
              <a:lnSpc>
                <a:spcPct val="100000"/>
              </a:lnSpc>
              <a:spcBef>
                <a:spcPts val="0"/>
              </a:spcBef>
              <a:spcAft>
                <a:spcPts val="0"/>
              </a:spcAft>
              <a:buSzPts val="900"/>
              <a:buChar char="★"/>
            </a:pPr>
            <a:r>
              <a:rPr lang="es" sz="900"/>
              <a:t>2 teaspoons of sugar</a:t>
            </a:r>
            <a:endParaRPr sz="900"/>
          </a:p>
          <a:p>
            <a:pPr indent="0" lvl="0" marL="0" marR="0" rtl="0" algn="l">
              <a:lnSpc>
                <a:spcPct val="100000"/>
              </a:lnSpc>
              <a:spcBef>
                <a:spcPts val="0"/>
              </a:spcBef>
              <a:spcAft>
                <a:spcPts val="0"/>
              </a:spcAft>
              <a:buClr>
                <a:schemeClr val="dk1"/>
              </a:buClr>
              <a:buSzPts val="1100"/>
              <a:buFont typeface="Arial"/>
              <a:buNone/>
            </a:pPr>
            <a:r>
              <a:t/>
            </a:r>
            <a:endParaRPr sz="900"/>
          </a:p>
          <a:p>
            <a:pPr indent="0" lvl="0" marL="0" marR="0" rtl="0" algn="l">
              <a:lnSpc>
                <a:spcPct val="100000"/>
              </a:lnSpc>
              <a:spcBef>
                <a:spcPts val="0"/>
              </a:spcBef>
              <a:spcAft>
                <a:spcPts val="0"/>
              </a:spcAft>
              <a:buClr>
                <a:srgbClr val="000000"/>
              </a:buClr>
              <a:buFont typeface="Arial"/>
              <a:buNone/>
            </a:pPr>
            <a:r>
              <a:t/>
            </a:r>
            <a:endParaRPr sz="900"/>
          </a:p>
        </p:txBody>
      </p:sp>
      <p:sp>
        <p:nvSpPr>
          <p:cNvPr id="270" name="Google Shape;270;p52"/>
          <p:cNvSpPr txBox="1"/>
          <p:nvPr/>
        </p:nvSpPr>
        <p:spPr>
          <a:xfrm>
            <a:off x="4483325" y="464350"/>
            <a:ext cx="24936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1800">
                <a:latin typeface="Open Sans"/>
                <a:ea typeface="Open Sans"/>
                <a:cs typeface="Open Sans"/>
                <a:sym typeface="Open Sans"/>
              </a:rPr>
              <a:t>Stella Yampolsky</a:t>
            </a:r>
            <a:endParaRPr sz="400"/>
          </a:p>
        </p:txBody>
      </p:sp>
      <p:sp>
        <p:nvSpPr>
          <p:cNvPr id="271" name="Google Shape;271;p52"/>
          <p:cNvSpPr txBox="1"/>
          <p:nvPr/>
        </p:nvSpPr>
        <p:spPr>
          <a:xfrm>
            <a:off x="7244975" y="464350"/>
            <a:ext cx="2025000" cy="38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500"/>
              </a:spcAft>
              <a:buClr>
                <a:schemeClr val="dk1"/>
              </a:buClr>
              <a:buSzPts val="1100"/>
              <a:buFont typeface="Arial"/>
              <a:buNone/>
            </a:pPr>
            <a:r>
              <a:rPr i="1" lang="es">
                <a:solidFill>
                  <a:schemeClr val="dk1"/>
                </a:solidFill>
                <a:latin typeface="Open Sans"/>
                <a:ea typeface="Open Sans"/>
                <a:cs typeface="Open Sans"/>
                <a:sym typeface="Open Sans"/>
              </a:rPr>
              <a:t>Dessert</a:t>
            </a:r>
            <a:endParaRPr i="1" sz="800">
              <a:latin typeface="Open Sans"/>
              <a:ea typeface="Open Sans"/>
              <a:cs typeface="Open Sans"/>
              <a:sym typeface="Open Sans"/>
            </a:endParaRPr>
          </a:p>
        </p:txBody>
      </p:sp>
      <p:sp>
        <p:nvSpPr>
          <p:cNvPr id="272" name="Google Shape;272;p52"/>
          <p:cNvSpPr txBox="1"/>
          <p:nvPr/>
        </p:nvSpPr>
        <p:spPr>
          <a:xfrm>
            <a:off x="7119000" y="771238"/>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3-6 servings</a:t>
            </a:r>
            <a:endParaRPr i="1" sz="600"/>
          </a:p>
        </p:txBody>
      </p:sp>
      <p:sp>
        <p:nvSpPr>
          <p:cNvPr id="273" name="Google Shape;273;p52"/>
          <p:cNvSpPr txBox="1"/>
          <p:nvPr/>
        </p:nvSpPr>
        <p:spPr>
          <a:xfrm>
            <a:off x="2706600" y="2031450"/>
            <a:ext cx="6320100" cy="3039900"/>
          </a:xfrm>
          <a:prstGeom prst="rect">
            <a:avLst/>
          </a:prstGeom>
          <a:noFill/>
          <a:ln>
            <a:noFill/>
          </a:ln>
        </p:spPr>
        <p:txBody>
          <a:bodyPr anchorCtr="0" anchor="t" bIns="91425" lIns="180000" spcFirstLastPara="1" rIns="91425" wrap="square" tIns="91425">
            <a:noAutofit/>
          </a:bodyPr>
          <a:lstStyle/>
          <a:p>
            <a:pPr indent="-89999" lvl="0" marL="0" rtl="0" algn="l">
              <a:spcBef>
                <a:spcPts val="0"/>
              </a:spcBef>
              <a:spcAft>
                <a:spcPts val="0"/>
              </a:spcAft>
              <a:buClr>
                <a:srgbClr val="000000"/>
              </a:buClr>
              <a:buSzPts val="1100"/>
              <a:buFont typeface="Arial"/>
              <a:buNone/>
            </a:pPr>
            <a:r>
              <a:rPr b="1" lang="es" sz="1200"/>
              <a:t>PROCEDURE:</a:t>
            </a:r>
            <a:endParaRPr b="1" sz="1200"/>
          </a:p>
          <a:p>
            <a:pPr indent="-147149" lvl="0" marL="89999" rtl="0" algn="l">
              <a:spcBef>
                <a:spcPts val="0"/>
              </a:spcBef>
              <a:spcAft>
                <a:spcPts val="0"/>
              </a:spcAft>
              <a:buClr>
                <a:schemeClr val="dk1"/>
              </a:buClr>
              <a:buSzPts val="900"/>
              <a:buAutoNum type="arabicPeriod"/>
            </a:pPr>
            <a:r>
              <a:rPr lang="es" sz="900">
                <a:solidFill>
                  <a:schemeClr val="dk1"/>
                </a:solidFill>
                <a:highlight>
                  <a:srgbClr val="FFFFFF"/>
                </a:highlight>
              </a:rPr>
              <a:t>Preheat the oven to 450°F. </a:t>
            </a:r>
            <a:endParaRPr sz="900">
              <a:solidFill>
                <a:schemeClr val="dk1"/>
              </a:solidFill>
              <a:highlight>
                <a:srgbClr val="FFFFFF"/>
              </a:highlight>
            </a:endParaRPr>
          </a:p>
          <a:p>
            <a:pPr indent="-147149" lvl="0" marL="89999" rtl="0" algn="l">
              <a:spcBef>
                <a:spcPts val="0"/>
              </a:spcBef>
              <a:spcAft>
                <a:spcPts val="0"/>
              </a:spcAft>
              <a:buClr>
                <a:schemeClr val="dk1"/>
              </a:buClr>
              <a:buSzPts val="900"/>
              <a:buAutoNum type="arabicPeriod"/>
            </a:pPr>
            <a:r>
              <a:rPr lang="es" sz="900">
                <a:solidFill>
                  <a:schemeClr val="dk1"/>
                </a:solidFill>
                <a:highlight>
                  <a:srgbClr val="FFFFFF"/>
                </a:highlight>
              </a:rPr>
              <a:t>Line a large baking sheet with parchment paper or a silicone baking mat and set it aside.</a:t>
            </a:r>
            <a:endParaRPr sz="900">
              <a:solidFill>
                <a:schemeClr val="dk1"/>
              </a:solidFill>
              <a:highlight>
                <a:srgbClr val="FFFFFF"/>
              </a:highlight>
            </a:endParaRPr>
          </a:p>
          <a:p>
            <a:pPr indent="-147149" lvl="0" marL="89999" rtl="0" algn="l">
              <a:spcBef>
                <a:spcPts val="0"/>
              </a:spcBef>
              <a:spcAft>
                <a:spcPts val="0"/>
              </a:spcAft>
              <a:buClr>
                <a:schemeClr val="dk1"/>
              </a:buClr>
              <a:buSzPts val="900"/>
              <a:buAutoNum type="arabicPeriod"/>
            </a:pPr>
            <a:r>
              <a:rPr lang="es" sz="900">
                <a:solidFill>
                  <a:schemeClr val="dk1"/>
                </a:solidFill>
                <a:highlight>
                  <a:srgbClr val="FFFFFF"/>
                </a:highlight>
              </a:rPr>
              <a:t>In a large mixing bowl, whisk together the flour, baking powder, baking soda, sugar, and salt until they are well mixed. </a:t>
            </a:r>
            <a:endParaRPr sz="900">
              <a:solidFill>
                <a:schemeClr val="dk1"/>
              </a:solidFill>
              <a:highlight>
                <a:srgbClr val="FFFFFF"/>
              </a:highlight>
            </a:endParaRPr>
          </a:p>
          <a:p>
            <a:pPr indent="-147149" lvl="0" marL="89999" rtl="0" algn="l">
              <a:spcBef>
                <a:spcPts val="0"/>
              </a:spcBef>
              <a:spcAft>
                <a:spcPts val="0"/>
              </a:spcAft>
              <a:buClr>
                <a:schemeClr val="dk1"/>
              </a:buClr>
              <a:buSzPts val="900"/>
              <a:buAutoNum type="arabicPeriod"/>
            </a:pPr>
            <a:r>
              <a:rPr lang="es" sz="900">
                <a:solidFill>
                  <a:schemeClr val="dk1"/>
                </a:solidFill>
                <a:highlight>
                  <a:srgbClr val="FFFFFF"/>
                </a:highlight>
              </a:rPr>
              <a:t>Add the in the cubed cold butter and cut into the dry ingredients using a pastry cutter (you can also use a food processor for this step) until you have small pea sized pieces of butter. </a:t>
            </a:r>
            <a:endParaRPr sz="900">
              <a:solidFill>
                <a:schemeClr val="dk1"/>
              </a:solidFill>
              <a:highlight>
                <a:srgbClr val="FFFFFF"/>
              </a:highlight>
            </a:endParaRPr>
          </a:p>
          <a:p>
            <a:pPr indent="-147149" lvl="0" marL="89999" rtl="0" algn="l">
              <a:spcBef>
                <a:spcPts val="0"/>
              </a:spcBef>
              <a:spcAft>
                <a:spcPts val="0"/>
              </a:spcAft>
              <a:buClr>
                <a:schemeClr val="dk1"/>
              </a:buClr>
              <a:buSzPts val="900"/>
              <a:buAutoNum type="arabicPeriod"/>
            </a:pPr>
            <a:r>
              <a:rPr lang="es" sz="900">
                <a:solidFill>
                  <a:schemeClr val="dk1"/>
                </a:solidFill>
                <a:highlight>
                  <a:srgbClr val="FFFFFF"/>
                </a:highlight>
              </a:rPr>
              <a:t>Pour the cold buttermilk into the mixture and gently knead it  until the dough starts to form.</a:t>
            </a:r>
            <a:endParaRPr sz="900">
              <a:solidFill>
                <a:schemeClr val="dk1"/>
              </a:solidFill>
              <a:highlight>
                <a:srgbClr val="FFFFFF"/>
              </a:highlight>
            </a:endParaRPr>
          </a:p>
          <a:p>
            <a:pPr indent="-147149" lvl="0" marL="89999" rtl="0" algn="l">
              <a:spcBef>
                <a:spcPts val="0"/>
              </a:spcBef>
              <a:spcAft>
                <a:spcPts val="0"/>
              </a:spcAft>
              <a:buClr>
                <a:schemeClr val="dk1"/>
              </a:buClr>
              <a:buSzPts val="900"/>
              <a:buAutoNum type="arabicPeriod"/>
            </a:pPr>
            <a:r>
              <a:rPr lang="es" sz="900">
                <a:solidFill>
                  <a:schemeClr val="dk1"/>
                </a:solidFill>
                <a:highlight>
                  <a:srgbClr val="FFFFFF"/>
                </a:highlight>
              </a:rPr>
              <a:t>Scoop the dough onto a lightly floured surface and gently work it together with your hands. </a:t>
            </a:r>
            <a:endParaRPr sz="900">
              <a:solidFill>
                <a:schemeClr val="dk1"/>
              </a:solidFill>
              <a:highlight>
                <a:srgbClr val="FFFFFF"/>
              </a:highlight>
            </a:endParaRPr>
          </a:p>
          <a:p>
            <a:pPr indent="-147149" lvl="0" marL="89999" rtl="0" algn="l">
              <a:spcBef>
                <a:spcPts val="0"/>
              </a:spcBef>
              <a:spcAft>
                <a:spcPts val="0"/>
              </a:spcAft>
              <a:buClr>
                <a:schemeClr val="dk1"/>
              </a:buClr>
              <a:buSzPts val="900"/>
              <a:buAutoNum type="arabicPeriod"/>
            </a:pPr>
            <a:r>
              <a:rPr lang="es" sz="900">
                <a:solidFill>
                  <a:schemeClr val="dk1"/>
                </a:solidFill>
                <a:highlight>
                  <a:srgbClr val="FFFFFF"/>
                </a:highlight>
              </a:rPr>
              <a:t>Pat the dough into a rectangle and fold it in thirds. Turn the dough, gather any crumbs, and flatten back into a rectangle. </a:t>
            </a:r>
            <a:endParaRPr sz="900">
              <a:solidFill>
                <a:schemeClr val="dk1"/>
              </a:solidFill>
              <a:highlight>
                <a:srgbClr val="FFFFFF"/>
              </a:highlight>
            </a:endParaRPr>
          </a:p>
          <a:p>
            <a:pPr indent="-147149" lvl="0" marL="89999" rtl="0" algn="l">
              <a:spcBef>
                <a:spcPts val="0"/>
              </a:spcBef>
              <a:spcAft>
                <a:spcPts val="0"/>
              </a:spcAft>
              <a:buClr>
                <a:schemeClr val="dk1"/>
              </a:buClr>
              <a:buSzPts val="900"/>
              <a:buAutoNum type="arabicPeriod"/>
            </a:pPr>
            <a:r>
              <a:rPr lang="es" sz="900">
                <a:solidFill>
                  <a:schemeClr val="dk1"/>
                </a:solidFill>
                <a:highlight>
                  <a:srgbClr val="FFFFFF"/>
                </a:highlight>
              </a:rPr>
              <a:t>Repeat steps 6 and 7 two more times.</a:t>
            </a:r>
            <a:endParaRPr sz="900">
              <a:solidFill>
                <a:schemeClr val="dk1"/>
              </a:solidFill>
              <a:highlight>
                <a:srgbClr val="FFFFFF"/>
              </a:highlight>
            </a:endParaRPr>
          </a:p>
          <a:p>
            <a:pPr indent="-147149" lvl="0" marL="89999" rtl="0" algn="l">
              <a:spcBef>
                <a:spcPts val="0"/>
              </a:spcBef>
              <a:spcAft>
                <a:spcPts val="0"/>
              </a:spcAft>
              <a:buClr>
                <a:schemeClr val="dk1"/>
              </a:buClr>
              <a:buSzPts val="900"/>
              <a:buAutoNum type="arabicPeriod"/>
            </a:pPr>
            <a:r>
              <a:rPr lang="es" sz="900">
                <a:solidFill>
                  <a:schemeClr val="dk1"/>
                </a:solidFill>
                <a:highlight>
                  <a:srgbClr val="FFFFFF"/>
                </a:highlight>
              </a:rPr>
              <a:t>Place the dough onto a lightly floured surface and pat it down into a 1/2-inch thick rectangle (make sure to measure!). </a:t>
            </a:r>
            <a:endParaRPr sz="900">
              <a:solidFill>
                <a:schemeClr val="dk1"/>
              </a:solidFill>
              <a:highlight>
                <a:srgbClr val="FFFFFF"/>
              </a:highlight>
            </a:endParaRPr>
          </a:p>
          <a:p>
            <a:pPr indent="-147149" lvl="0" marL="89999" rtl="0" algn="l">
              <a:spcBef>
                <a:spcPts val="0"/>
              </a:spcBef>
              <a:spcAft>
                <a:spcPts val="0"/>
              </a:spcAft>
              <a:buClr>
                <a:schemeClr val="dk1"/>
              </a:buClr>
              <a:buSzPts val="900"/>
              <a:buAutoNum type="arabicPeriod"/>
            </a:pPr>
            <a:r>
              <a:rPr lang="es" sz="900">
                <a:solidFill>
                  <a:schemeClr val="dk1"/>
                </a:solidFill>
                <a:highlight>
                  <a:srgbClr val="FFFFFF"/>
                </a:highlight>
              </a:rPr>
              <a:t>Using a floured 2.5-inch biscuit cutter, cut out the biscuits. Continue to gather any scrap pieces of dough, patting it back down to 1/2-inch thickness, and cutting it until you have 12 biscuits. The biscuits quality will decline the more you work the dough so try to get as many as you can the first try!</a:t>
            </a:r>
            <a:endParaRPr sz="900">
              <a:solidFill>
                <a:schemeClr val="dk1"/>
              </a:solidFill>
              <a:highlight>
                <a:srgbClr val="FFFFFF"/>
              </a:highlight>
            </a:endParaRPr>
          </a:p>
          <a:p>
            <a:pPr indent="-147149" lvl="0" marL="89999" rtl="0" algn="l">
              <a:spcBef>
                <a:spcPts val="0"/>
              </a:spcBef>
              <a:spcAft>
                <a:spcPts val="0"/>
              </a:spcAft>
              <a:buClr>
                <a:schemeClr val="dk1"/>
              </a:buClr>
              <a:buSzPts val="900"/>
              <a:buAutoNum type="arabicPeriod"/>
            </a:pPr>
            <a:r>
              <a:rPr lang="es" sz="900">
                <a:solidFill>
                  <a:schemeClr val="dk1"/>
                </a:solidFill>
                <a:highlight>
                  <a:srgbClr val="FFFFFF"/>
                </a:highlight>
              </a:rPr>
              <a:t>Arrange the biscuits on the baking sheet touching each other. Brush the top of each biscuit with a little bit of buttermilk.</a:t>
            </a:r>
            <a:endParaRPr sz="900">
              <a:solidFill>
                <a:schemeClr val="dk1"/>
              </a:solidFill>
              <a:highlight>
                <a:srgbClr val="FFFFFF"/>
              </a:highlight>
            </a:endParaRPr>
          </a:p>
          <a:p>
            <a:pPr indent="-147149" lvl="0" marL="89999" rtl="0" algn="l">
              <a:spcBef>
                <a:spcPts val="0"/>
              </a:spcBef>
              <a:spcAft>
                <a:spcPts val="0"/>
              </a:spcAft>
              <a:buClr>
                <a:schemeClr val="dk1"/>
              </a:buClr>
              <a:buSzPts val="900"/>
              <a:buAutoNum type="arabicPeriod"/>
            </a:pPr>
            <a:r>
              <a:rPr lang="es" sz="900">
                <a:solidFill>
                  <a:schemeClr val="dk1"/>
                </a:solidFill>
                <a:highlight>
                  <a:srgbClr val="FFFFFF"/>
                </a:highlight>
              </a:rPr>
              <a:t>Bake at 450°F for about 15-17 minutes or until lightly golden brown. </a:t>
            </a:r>
            <a:endParaRPr sz="900">
              <a:solidFill>
                <a:schemeClr val="dk1"/>
              </a:solidFill>
              <a:highlight>
                <a:srgbClr val="FFFFFF"/>
              </a:highlight>
            </a:endParaRPr>
          </a:p>
          <a:p>
            <a:pPr indent="-147149" lvl="0" marL="89999" rtl="0" algn="l">
              <a:spcBef>
                <a:spcPts val="0"/>
              </a:spcBef>
              <a:spcAft>
                <a:spcPts val="0"/>
              </a:spcAft>
              <a:buClr>
                <a:schemeClr val="dk1"/>
              </a:buClr>
              <a:buSzPts val="900"/>
              <a:buAutoNum type="arabicPeriod"/>
            </a:pPr>
            <a:r>
              <a:rPr lang="es" sz="900">
                <a:solidFill>
                  <a:schemeClr val="dk1"/>
                </a:solidFill>
                <a:highlight>
                  <a:srgbClr val="FFFFFF"/>
                </a:highlight>
              </a:rPr>
              <a:t>Remove from the oven and brush with melted butter if desired. Allow it to cool for a few minutes.</a:t>
            </a:r>
            <a:endParaRPr sz="900">
              <a:solidFill>
                <a:schemeClr val="dk1"/>
              </a:solidFill>
              <a:highlight>
                <a:srgbClr val="FFFFFF"/>
              </a:highlight>
            </a:endParaRPr>
          </a:p>
          <a:p>
            <a:pPr indent="-147149" lvl="0" marL="89999" rtl="0" algn="l">
              <a:spcBef>
                <a:spcPts val="0"/>
              </a:spcBef>
              <a:spcAft>
                <a:spcPts val="0"/>
              </a:spcAft>
              <a:buClr>
                <a:schemeClr val="dk1"/>
              </a:buClr>
              <a:buSzPts val="900"/>
              <a:buAutoNum type="arabicPeriod"/>
            </a:pPr>
            <a:r>
              <a:rPr lang="es" sz="900">
                <a:solidFill>
                  <a:schemeClr val="dk1"/>
                </a:solidFill>
                <a:highlight>
                  <a:srgbClr val="FFFFFF"/>
                </a:highlight>
              </a:rPr>
              <a:t> Add the whipped cream on top and place the raspberries in it.</a:t>
            </a:r>
            <a:endParaRPr i="0" sz="900" u="none" cap="none" strike="noStrike">
              <a:solidFill>
                <a:srgbClr val="000000"/>
              </a:solidFill>
            </a:endParaRPr>
          </a:p>
        </p:txBody>
      </p:sp>
      <p:sp>
        <p:nvSpPr>
          <p:cNvPr id="274" name="Google Shape;274;p52"/>
          <p:cNvSpPr txBox="1"/>
          <p:nvPr/>
        </p:nvSpPr>
        <p:spPr>
          <a:xfrm>
            <a:off x="4717613" y="998775"/>
            <a:ext cx="2025000" cy="1250100"/>
          </a:xfrm>
          <a:prstGeom prst="rect">
            <a:avLst/>
          </a:prstGeom>
          <a:noFill/>
          <a:ln>
            <a:noFill/>
          </a:ln>
        </p:spPr>
        <p:txBody>
          <a:bodyPr anchorCtr="0" anchor="t" bIns="91425" lIns="91425" spcFirstLastPara="1" rIns="91425" wrap="square" tIns="91425">
            <a:noAutofit/>
          </a:bodyPr>
          <a:lstStyle/>
          <a:p>
            <a:pPr indent="-285750" lvl="0" marL="228600" marR="0" rtl="0" algn="l">
              <a:lnSpc>
                <a:spcPct val="100000"/>
              </a:lnSpc>
              <a:spcBef>
                <a:spcPts val="0"/>
              </a:spcBef>
              <a:spcAft>
                <a:spcPts val="0"/>
              </a:spcAft>
              <a:buSzPts val="900"/>
              <a:buChar char="●"/>
            </a:pPr>
            <a:r>
              <a:rPr lang="es" sz="900"/>
              <a:t>1 teaspoon of salt</a:t>
            </a:r>
            <a:endParaRPr sz="900"/>
          </a:p>
          <a:p>
            <a:pPr indent="-147149" lvl="0" marL="89999" marR="0" rtl="0" algn="l">
              <a:lnSpc>
                <a:spcPct val="100000"/>
              </a:lnSpc>
              <a:spcBef>
                <a:spcPts val="0"/>
              </a:spcBef>
              <a:spcAft>
                <a:spcPts val="0"/>
              </a:spcAft>
              <a:buSzPts val="900"/>
              <a:buFont typeface="Open Sans"/>
              <a:buChar char="●"/>
            </a:pPr>
            <a:r>
              <a:rPr lang="es" sz="900"/>
              <a:t>6 tablespoons (85 grams) of  cold unsalted butter, cubed</a:t>
            </a:r>
            <a:endParaRPr sz="900"/>
          </a:p>
          <a:p>
            <a:pPr indent="-147149" lvl="0" marL="89999" marR="0" rtl="0" algn="l">
              <a:lnSpc>
                <a:spcPct val="100000"/>
              </a:lnSpc>
              <a:spcBef>
                <a:spcPts val="0"/>
              </a:spcBef>
              <a:spcAft>
                <a:spcPts val="0"/>
              </a:spcAft>
              <a:buSzPts val="900"/>
              <a:buFont typeface="Open Sans"/>
              <a:buChar char="●"/>
            </a:pPr>
            <a:r>
              <a:rPr lang="es" sz="900"/>
              <a:t>3/4 cup (180 ml) of cold buttermilk, plus more for the tops of the biscuits</a:t>
            </a:r>
            <a:endParaRPr sz="900"/>
          </a:p>
          <a:p>
            <a:pPr indent="0" lvl="0" marL="457200" marR="0" rtl="0" algn="l">
              <a:lnSpc>
                <a:spcPct val="100000"/>
              </a:lnSpc>
              <a:spcBef>
                <a:spcPts val="0"/>
              </a:spcBef>
              <a:spcAft>
                <a:spcPts val="0"/>
              </a:spcAft>
              <a:buNone/>
            </a:pPr>
            <a:r>
              <a:t/>
            </a:r>
            <a:endParaRPr sz="900"/>
          </a:p>
          <a:p>
            <a:pPr indent="0" lvl="0" marL="457200" marR="0" rtl="0" algn="l">
              <a:lnSpc>
                <a:spcPct val="100000"/>
              </a:lnSpc>
              <a:spcBef>
                <a:spcPts val="0"/>
              </a:spcBef>
              <a:spcAft>
                <a:spcPts val="0"/>
              </a:spcAft>
              <a:buNone/>
            </a:pPr>
            <a:r>
              <a:t/>
            </a:r>
            <a:endParaRPr sz="10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275" name="Google Shape;275;p52"/>
          <p:cNvSpPr txBox="1"/>
          <p:nvPr/>
        </p:nvSpPr>
        <p:spPr>
          <a:xfrm>
            <a:off x="6742625" y="1026825"/>
            <a:ext cx="21567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s" sz="1100"/>
              <a:t>“Mountain”</a:t>
            </a:r>
            <a:endParaRPr sz="1100"/>
          </a:p>
          <a:p>
            <a:pPr indent="0" lvl="0" marL="0" marR="0" rtl="0" algn="l">
              <a:lnSpc>
                <a:spcPct val="100000"/>
              </a:lnSpc>
              <a:spcBef>
                <a:spcPts val="0"/>
              </a:spcBef>
              <a:spcAft>
                <a:spcPts val="0"/>
              </a:spcAft>
              <a:buClr>
                <a:schemeClr val="dk1"/>
              </a:buClr>
              <a:buSzPts val="1100"/>
              <a:buFont typeface="Arial"/>
              <a:buNone/>
            </a:pPr>
            <a:r>
              <a:rPr lang="es" sz="900"/>
              <a:t>Whipped cream (store bought or homemade)</a:t>
            </a:r>
            <a:endParaRPr sz="900"/>
          </a:p>
          <a:p>
            <a:pPr indent="0" lvl="0" marL="0" marR="0" rtl="0" algn="l">
              <a:lnSpc>
                <a:spcPct val="100000"/>
              </a:lnSpc>
              <a:spcBef>
                <a:spcPts val="0"/>
              </a:spcBef>
              <a:spcAft>
                <a:spcPts val="0"/>
              </a:spcAft>
              <a:buClr>
                <a:schemeClr val="dk1"/>
              </a:buClr>
              <a:buSzPts val="1100"/>
              <a:buFont typeface="Arial"/>
              <a:buNone/>
            </a:pPr>
            <a:r>
              <a:rPr lang="es" sz="900"/>
              <a:t>Raspberries</a:t>
            </a:r>
            <a:endParaRPr sz="900"/>
          </a:p>
          <a:p>
            <a:pPr indent="0" lvl="0" marL="0" marR="0" rtl="0" algn="l">
              <a:lnSpc>
                <a:spcPct val="100000"/>
              </a:lnSpc>
              <a:spcBef>
                <a:spcPts val="0"/>
              </a:spcBef>
              <a:spcAft>
                <a:spcPts val="0"/>
              </a:spcAft>
              <a:buClr>
                <a:schemeClr val="dk1"/>
              </a:buClr>
              <a:buSzPts val="1100"/>
              <a:buFont typeface="Arial"/>
              <a:buNone/>
            </a:pPr>
            <a:r>
              <a:t/>
            </a:r>
            <a:endParaRPr sz="1000"/>
          </a:p>
          <a:p>
            <a:pPr indent="0" lvl="0" marL="0" marR="0" rtl="0" algn="l">
              <a:lnSpc>
                <a:spcPct val="100000"/>
              </a:lnSpc>
              <a:spcBef>
                <a:spcPts val="0"/>
              </a:spcBef>
              <a:spcAft>
                <a:spcPts val="0"/>
              </a:spcAft>
              <a:buClr>
                <a:srgbClr val="000000"/>
              </a:buClr>
              <a:buFont typeface="Arial"/>
              <a:buNone/>
            </a:pPr>
            <a:r>
              <a:t/>
            </a:r>
            <a:endParaRPr sz="1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53"/>
          <p:cNvSpPr txBox="1"/>
          <p:nvPr/>
        </p:nvSpPr>
        <p:spPr>
          <a:xfrm>
            <a:off x="106388" y="2498025"/>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rgbClr val="000000"/>
                </a:solidFill>
                <a:latin typeface="Open Sans"/>
                <a:ea typeface="Open Sans"/>
                <a:cs typeface="Open Sans"/>
                <a:sym typeface="Open Sans"/>
              </a:rPr>
              <a:t>SPOTLIGHT INGREDIENT: </a:t>
            </a:r>
            <a:r>
              <a:rPr b="1" lang="es" sz="1500">
                <a:latin typeface="Open Sans"/>
                <a:ea typeface="Open Sans"/>
                <a:cs typeface="Open Sans"/>
                <a:sym typeface="Open Sans"/>
              </a:rPr>
              <a:t>Raspberries</a:t>
            </a:r>
            <a:endParaRPr/>
          </a:p>
          <a:p>
            <a:pPr indent="0" lvl="0" marL="0" rtl="0" algn="l">
              <a:spcBef>
                <a:spcPts val="0"/>
              </a:spcBef>
              <a:spcAft>
                <a:spcPts val="0"/>
              </a:spcAft>
              <a:buClr>
                <a:schemeClr val="dk1"/>
              </a:buClr>
              <a:buSzPts val="1100"/>
              <a:buFont typeface="Arial"/>
              <a:buNone/>
            </a:pPr>
            <a:r>
              <a:rPr lang="es" sz="1600">
                <a:solidFill>
                  <a:schemeClr val="dk1"/>
                </a:solidFill>
              </a:rPr>
              <a:t> My spotlight ingredient is raspberries.They look like clumps of tiny red berries. They are sour and sweet. Raspberries are the fruit of the plant. It is harvested after the berries have turned red. It takes about 16-18 months after planting to be ready to harvest. Raspberries contain vitamin C and gallic acid which fight cancer and heart disease.  </a:t>
            </a:r>
            <a:endParaRPr b="1" sz="1600">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sz="11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100"/>
          </a:p>
        </p:txBody>
      </p:sp>
      <p:sp>
        <p:nvSpPr>
          <p:cNvPr id="281" name="Google Shape;281;p53"/>
          <p:cNvSpPr txBox="1"/>
          <p:nvPr/>
        </p:nvSpPr>
        <p:spPr>
          <a:xfrm>
            <a:off x="4752113" y="0"/>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rgbClr val="000000"/>
                </a:solidFill>
                <a:latin typeface="Open Sans"/>
                <a:ea typeface="Open Sans"/>
                <a:cs typeface="Open Sans"/>
                <a:sym typeface="Open Sans"/>
              </a:rPr>
              <a:t>ALL ABOUT MY RECIPE</a:t>
            </a:r>
            <a:endParaRPr/>
          </a:p>
          <a:p>
            <a:pPr indent="0" lvl="0" marL="0" rtl="0" algn="l">
              <a:spcBef>
                <a:spcPts val="0"/>
              </a:spcBef>
              <a:spcAft>
                <a:spcPts val="0"/>
              </a:spcAft>
              <a:buClr>
                <a:schemeClr val="dk1"/>
              </a:buClr>
              <a:buSzPts val="1100"/>
              <a:buFont typeface="Arial"/>
              <a:buNone/>
            </a:pPr>
            <a:r>
              <a:rPr lang="es" sz="1600">
                <a:solidFill>
                  <a:schemeClr val="dk1"/>
                </a:solidFill>
              </a:rPr>
              <a:t>My dad makes biscuits a lot and we have a lot of happy memories eating them together. Biscuits are light and soft. I decided to add the raspberries and whipped cream because it would give it a sweet and sour flavor burst. Whipped  cream goes well with sour berries. Biscuits go well with whipped cream. Everything works out well.</a:t>
            </a:r>
            <a:endParaRPr sz="1600">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a:p>
        </p:txBody>
      </p:sp>
      <p:pic>
        <p:nvPicPr>
          <p:cNvPr id="282" name="Google Shape;282;p53"/>
          <p:cNvPicPr preferRelativeResize="0"/>
          <p:nvPr/>
        </p:nvPicPr>
        <p:blipFill rotWithShape="1">
          <a:blip r:embed="rId3">
            <a:alphaModFix/>
          </a:blip>
          <a:srcRect b="9520" l="0" r="0" t="9520"/>
          <a:stretch/>
        </p:blipFill>
        <p:spPr>
          <a:xfrm>
            <a:off x="0" y="0"/>
            <a:ext cx="4599600" cy="2482500"/>
          </a:xfrm>
          <a:prstGeom prst="rect">
            <a:avLst/>
          </a:prstGeom>
          <a:noFill/>
          <a:ln>
            <a:noFill/>
          </a:ln>
        </p:spPr>
      </p:pic>
      <p:pic>
        <p:nvPicPr>
          <p:cNvPr id="283" name="Google Shape;283;p53"/>
          <p:cNvPicPr preferRelativeResize="0"/>
          <p:nvPr/>
        </p:nvPicPr>
        <p:blipFill rotWithShape="1">
          <a:blip r:embed="rId4">
            <a:alphaModFix/>
          </a:blip>
          <a:srcRect b="14383" l="2430" r="-2429" t="46531"/>
          <a:stretch/>
        </p:blipFill>
        <p:spPr>
          <a:xfrm>
            <a:off x="4784400" y="2587326"/>
            <a:ext cx="4359600" cy="2556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pic>
        <p:nvPicPr>
          <p:cNvPr id="288" name="Google Shape;288;p54"/>
          <p:cNvPicPr preferRelativeResize="0"/>
          <p:nvPr/>
        </p:nvPicPr>
        <p:blipFill rotWithShape="1">
          <a:blip r:embed="rId3">
            <a:alphaModFix/>
          </a:blip>
          <a:srcRect b="0" l="30305" r="30305" t="0"/>
          <a:stretch/>
        </p:blipFill>
        <p:spPr>
          <a:xfrm>
            <a:off x="0" y="0"/>
            <a:ext cx="3037500" cy="5143500"/>
          </a:xfrm>
          <a:prstGeom prst="rect">
            <a:avLst/>
          </a:prstGeom>
          <a:noFill/>
          <a:ln>
            <a:noFill/>
          </a:ln>
        </p:spPr>
      </p:pic>
      <p:sp>
        <p:nvSpPr>
          <p:cNvPr id="289" name="Google Shape;289;p54"/>
          <p:cNvSpPr txBox="1"/>
          <p:nvPr/>
        </p:nvSpPr>
        <p:spPr>
          <a:xfrm>
            <a:off x="3219750" y="812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000">
                <a:latin typeface="Open Sans"/>
                <a:ea typeface="Open Sans"/>
                <a:cs typeface="Open Sans"/>
                <a:sym typeface="Open Sans"/>
              </a:rPr>
              <a:t>P</a:t>
            </a:r>
            <a:r>
              <a:rPr b="1" lang="es" sz="3000">
                <a:latin typeface="Open Sans"/>
                <a:ea typeface="Open Sans"/>
                <a:cs typeface="Open Sans"/>
                <a:sym typeface="Open Sans"/>
              </a:rPr>
              <a:t>eter Luger Style Steak</a:t>
            </a:r>
            <a:endParaRPr sz="3000"/>
          </a:p>
        </p:txBody>
      </p:sp>
      <p:sp>
        <p:nvSpPr>
          <p:cNvPr id="290" name="Google Shape;290;p54"/>
          <p:cNvSpPr txBox="1"/>
          <p:nvPr/>
        </p:nvSpPr>
        <p:spPr>
          <a:xfrm>
            <a:off x="3219750" y="11288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30200" lvl="0" marL="457200" rtl="0" algn="l">
              <a:spcBef>
                <a:spcPts val="0"/>
              </a:spcBef>
              <a:spcAft>
                <a:spcPts val="0"/>
              </a:spcAft>
              <a:buSzPts val="1600"/>
              <a:buChar char="●"/>
            </a:pPr>
            <a:r>
              <a:rPr lang="es">
                <a:solidFill>
                  <a:schemeClr val="dk1"/>
                </a:solidFill>
              </a:rPr>
              <a:t>P</a:t>
            </a:r>
            <a:r>
              <a:rPr lang="es">
                <a:solidFill>
                  <a:schemeClr val="dk1"/>
                </a:solidFill>
              </a:rPr>
              <a:t>orterhouse steak</a:t>
            </a:r>
            <a:endParaRPr>
              <a:solidFill>
                <a:schemeClr val="dk1"/>
              </a:solidFill>
            </a:endParaRPr>
          </a:p>
          <a:p>
            <a:pPr indent="-330200" lvl="0" marL="457200" rtl="0" algn="l">
              <a:spcBef>
                <a:spcPts val="500"/>
              </a:spcBef>
              <a:spcAft>
                <a:spcPts val="0"/>
              </a:spcAft>
              <a:buSzPts val="1600"/>
              <a:buChar char="●"/>
            </a:pPr>
            <a:r>
              <a:rPr lang="es">
                <a:solidFill>
                  <a:schemeClr val="dk1"/>
                </a:solidFill>
              </a:rPr>
              <a:t>Salt</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91" name="Google Shape;291;p54"/>
          <p:cNvSpPr txBox="1"/>
          <p:nvPr/>
        </p:nvSpPr>
        <p:spPr>
          <a:xfrm>
            <a:off x="3219750" y="538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Harrison Makai Holden</a:t>
            </a:r>
            <a:endParaRPr sz="600"/>
          </a:p>
        </p:txBody>
      </p:sp>
      <p:sp>
        <p:nvSpPr>
          <p:cNvPr id="292" name="Google Shape;292;p54"/>
          <p:cNvSpPr txBox="1"/>
          <p:nvPr/>
        </p:nvSpPr>
        <p:spPr>
          <a:xfrm>
            <a:off x="32197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Entrée</a:t>
            </a:r>
            <a:endParaRPr i="1" sz="600"/>
          </a:p>
        </p:txBody>
      </p:sp>
      <p:sp>
        <p:nvSpPr>
          <p:cNvPr id="293" name="Google Shape;293;p54"/>
          <p:cNvSpPr txBox="1"/>
          <p:nvPr/>
        </p:nvSpPr>
        <p:spPr>
          <a:xfrm>
            <a:off x="680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4 people</a:t>
            </a:r>
            <a:endParaRPr i="1" sz="600"/>
          </a:p>
        </p:txBody>
      </p:sp>
      <p:sp>
        <p:nvSpPr>
          <p:cNvPr id="294" name="Google Shape;294;p54"/>
          <p:cNvSpPr txBox="1"/>
          <p:nvPr/>
        </p:nvSpPr>
        <p:spPr>
          <a:xfrm>
            <a:off x="6156000" y="11288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30200" lvl="0" marL="457200" rtl="0" algn="l">
              <a:spcBef>
                <a:spcPts val="0"/>
              </a:spcBef>
              <a:spcAft>
                <a:spcPts val="0"/>
              </a:spcAft>
              <a:buSzPts val="1600"/>
              <a:buChar char="●"/>
            </a:pPr>
            <a:r>
              <a:rPr lang="es">
                <a:solidFill>
                  <a:schemeClr val="dk1"/>
                </a:solidFill>
              </a:rPr>
              <a:t>B</a:t>
            </a:r>
            <a:r>
              <a:rPr lang="es">
                <a:solidFill>
                  <a:schemeClr val="dk1"/>
                </a:solidFill>
              </a:rPr>
              <a:t>utter (lots o butter) </a:t>
            </a:r>
            <a:endParaRPr/>
          </a:p>
          <a:p>
            <a:pPr indent="-330200" lvl="0" marL="457200" rtl="0" algn="l">
              <a:spcBef>
                <a:spcPts val="500"/>
              </a:spcBef>
              <a:spcAft>
                <a:spcPts val="0"/>
              </a:spcAft>
              <a:buSzPts val="1600"/>
              <a:buChar char="●"/>
            </a:pPr>
            <a:r>
              <a:rPr lang="es">
                <a:solidFill>
                  <a:schemeClr val="dk1"/>
                </a:solidFill>
              </a:rPr>
              <a:t>P</a:t>
            </a:r>
            <a:r>
              <a:rPr lang="es">
                <a:solidFill>
                  <a:schemeClr val="dk1"/>
                </a:solidFill>
              </a:rPr>
              <a:t>otatoes</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95" name="Google Shape;295;p54"/>
          <p:cNvSpPr txBox="1"/>
          <p:nvPr/>
        </p:nvSpPr>
        <p:spPr>
          <a:xfrm>
            <a:off x="3219750" y="2166400"/>
            <a:ext cx="5751000" cy="280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30200" lvl="0" marL="457200" rtl="0" algn="l">
              <a:lnSpc>
                <a:spcPct val="200000"/>
              </a:lnSpc>
              <a:spcBef>
                <a:spcPts val="0"/>
              </a:spcBef>
              <a:spcAft>
                <a:spcPts val="0"/>
              </a:spcAft>
              <a:buSzPts val="1600"/>
              <a:buAutoNum type="arabicPeriod"/>
            </a:pPr>
            <a:r>
              <a:rPr lang="es" sz="1200">
                <a:solidFill>
                  <a:schemeClr val="dk1"/>
                </a:solidFill>
              </a:rPr>
              <a:t>With oven temp at 500 degrees place steak in preheated cast iron pan and put it oven-flip steak once during cooking to create a quick char on the outside.</a:t>
            </a:r>
            <a:endParaRPr/>
          </a:p>
          <a:p>
            <a:pPr indent="-330200" lvl="0" marL="457200" rtl="0" algn="l">
              <a:lnSpc>
                <a:spcPct val="200000"/>
              </a:lnSpc>
              <a:spcBef>
                <a:spcPts val="0"/>
              </a:spcBef>
              <a:spcAft>
                <a:spcPts val="0"/>
              </a:spcAft>
              <a:buSzPts val="1600"/>
              <a:buAutoNum type="arabicPeriod"/>
            </a:pPr>
            <a:r>
              <a:rPr lang="es" sz="1200">
                <a:solidFill>
                  <a:schemeClr val="dk1"/>
                </a:solidFill>
              </a:rPr>
              <a:t>Remove and slice steak. Put it back in pan with butter and back into the oven for a quick minute or two. </a:t>
            </a:r>
            <a:endParaRPr/>
          </a:p>
          <a:p>
            <a:pPr indent="-330200" lvl="0" marL="457200" rtl="0" algn="l">
              <a:lnSpc>
                <a:spcPct val="200000"/>
              </a:lnSpc>
              <a:spcBef>
                <a:spcPts val="0"/>
              </a:spcBef>
              <a:spcAft>
                <a:spcPts val="0"/>
              </a:spcAft>
              <a:buSzPts val="1600"/>
              <a:buAutoNum type="arabicPeriod"/>
            </a:pPr>
            <a:r>
              <a:rPr lang="es" sz="1200">
                <a:solidFill>
                  <a:schemeClr val="dk1"/>
                </a:solidFill>
              </a:rPr>
              <a:t>Remove from heat and serve at once.</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pic>
        <p:nvPicPr>
          <p:cNvPr id="300" name="Google Shape;300;p55"/>
          <p:cNvPicPr preferRelativeResize="0"/>
          <p:nvPr/>
        </p:nvPicPr>
        <p:blipFill rotWithShape="1">
          <a:blip r:embed="rId3">
            <a:alphaModFix/>
          </a:blip>
          <a:srcRect b="0" l="27777" r="27777" t="0"/>
          <a:stretch/>
        </p:blipFill>
        <p:spPr>
          <a:xfrm>
            <a:off x="5714999" y="0"/>
            <a:ext cx="3429000" cy="5143500"/>
          </a:xfrm>
          <a:prstGeom prst="rect">
            <a:avLst/>
          </a:prstGeom>
          <a:noFill/>
          <a:ln>
            <a:noFill/>
          </a:ln>
        </p:spPr>
      </p:pic>
      <p:sp>
        <p:nvSpPr>
          <p:cNvPr id="301" name="Google Shape;301;p55"/>
          <p:cNvSpPr txBox="1"/>
          <p:nvPr/>
        </p:nvSpPr>
        <p:spPr>
          <a:xfrm>
            <a:off x="167950" y="185450"/>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Potatoes</a:t>
            </a:r>
            <a:endParaRPr b="1" i="0" sz="2300" u="none" cap="none" strike="noStrike">
              <a:solidFill>
                <a:srgbClr val="000000"/>
              </a:solidFill>
              <a:latin typeface="Open Sans"/>
              <a:ea typeface="Open Sans"/>
              <a:cs typeface="Open Sans"/>
              <a:sym typeface="Open Sans"/>
            </a:endParaRPr>
          </a:p>
        </p:txBody>
      </p:sp>
      <p:sp>
        <p:nvSpPr>
          <p:cNvPr id="302" name="Google Shape;302;p55"/>
          <p:cNvSpPr txBox="1"/>
          <p:nvPr/>
        </p:nvSpPr>
        <p:spPr>
          <a:xfrm>
            <a:off x="167950" y="859250"/>
            <a:ext cx="4975500" cy="4039800"/>
          </a:xfrm>
          <a:prstGeom prst="rect">
            <a:avLst/>
          </a:prstGeom>
          <a:noFill/>
          <a:ln>
            <a:noFill/>
          </a:ln>
        </p:spPr>
        <p:txBody>
          <a:bodyPr anchorCtr="0" anchor="t" bIns="91425" lIns="91425" spcFirstLastPara="1" rIns="91425" wrap="square" tIns="91425">
            <a:noAutofit/>
          </a:bodyPr>
          <a:lstStyle/>
          <a:p>
            <a:pPr indent="0" lvl="0" marL="0" rtl="0" algn="l">
              <a:lnSpc>
                <a:spcPct val="200000"/>
              </a:lnSpc>
              <a:spcBef>
                <a:spcPts val="0"/>
              </a:spcBef>
              <a:spcAft>
                <a:spcPts val="0"/>
              </a:spcAft>
              <a:buClr>
                <a:schemeClr val="dk1"/>
              </a:buClr>
              <a:buSzPts val="1100"/>
              <a:buFont typeface="Arial"/>
              <a:buNone/>
            </a:pPr>
            <a:r>
              <a:rPr lang="es" sz="1900">
                <a:solidFill>
                  <a:schemeClr val="dk1"/>
                </a:solidFill>
              </a:rPr>
              <a:t>Potato is my spotlight ingredient in my recipe. potatoes are edible roots that come out of the ground. Potatoes have a slightly bitter and pulpy texture taste.</a:t>
            </a:r>
            <a:endParaRPr sz="1900">
              <a:solidFill>
                <a:schemeClr val="dk1"/>
              </a:solidFill>
            </a:endParaRPr>
          </a:p>
          <a:p>
            <a:pPr indent="0" lvl="0" marL="0" rtl="0" algn="l">
              <a:lnSpc>
                <a:spcPct val="200000"/>
              </a:lnSpc>
              <a:spcBef>
                <a:spcPts val="0"/>
              </a:spcBef>
              <a:spcAft>
                <a:spcPts val="0"/>
              </a:spcAft>
              <a:buClr>
                <a:schemeClr val="dk1"/>
              </a:buClr>
              <a:buSzPts val="1100"/>
              <a:buFont typeface="Arial"/>
              <a:buNone/>
            </a:pPr>
            <a:r>
              <a:rPr lang="es" sz="1900">
                <a:solidFill>
                  <a:schemeClr val="dk1"/>
                </a:solidFill>
              </a:rPr>
              <a:t>It looks like a soft brown rock. It grows in early spring. It has an excellent source of vitamin C.</a:t>
            </a:r>
            <a:endParaRPr sz="1900">
              <a:solidFill>
                <a:schemeClr val="dk1"/>
              </a:solidFill>
            </a:endParaRPr>
          </a:p>
          <a:p>
            <a:pPr indent="0" lvl="0" marL="0" marR="0" rtl="0" algn="l">
              <a:lnSpc>
                <a:spcPct val="130000"/>
              </a:lnSpc>
              <a:spcBef>
                <a:spcPts val="1200"/>
              </a:spcBef>
              <a:spcAft>
                <a:spcPts val="0"/>
              </a:spcAft>
              <a:buClr>
                <a:srgbClr val="222222"/>
              </a:buClr>
              <a:buFont typeface="Arial"/>
              <a:buNone/>
            </a:pPr>
            <a:r>
              <a:t/>
            </a:r>
            <a:endParaRPr i="1" sz="1000">
              <a:latin typeface="Open Sans"/>
              <a:ea typeface="Open Sans"/>
              <a:cs typeface="Open Sans"/>
              <a:sym typeface="Open Sans"/>
            </a:endParaRPr>
          </a:p>
          <a:p>
            <a:pPr indent="0" lvl="0" marL="0" marR="0" rtl="0" algn="l">
              <a:lnSpc>
                <a:spcPct val="115000"/>
              </a:lnSpc>
              <a:spcBef>
                <a:spcPts val="1200"/>
              </a:spcBef>
              <a:spcAft>
                <a:spcPts val="0"/>
              </a:spcAft>
              <a:buClr>
                <a:srgbClr val="222222"/>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pic>
        <p:nvPicPr>
          <p:cNvPr id="307" name="Google Shape;307;p56"/>
          <p:cNvPicPr preferRelativeResize="0"/>
          <p:nvPr/>
        </p:nvPicPr>
        <p:blipFill rotWithShape="1">
          <a:blip r:embed="rId3">
            <a:alphaModFix/>
          </a:blip>
          <a:srcRect b="2647" l="19634" r="19634" t="0"/>
          <a:stretch/>
        </p:blipFill>
        <p:spPr>
          <a:xfrm>
            <a:off x="0" y="-20600"/>
            <a:ext cx="2448900" cy="3579300"/>
          </a:xfrm>
          <a:prstGeom prst="rect">
            <a:avLst/>
          </a:prstGeom>
          <a:noFill/>
          <a:ln>
            <a:noFill/>
          </a:ln>
        </p:spPr>
      </p:pic>
      <p:sp>
        <p:nvSpPr>
          <p:cNvPr id="308" name="Google Shape;308;p56"/>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1800">
                <a:latin typeface="Open Sans"/>
                <a:ea typeface="Open Sans"/>
                <a:cs typeface="Open Sans"/>
                <a:sym typeface="Open Sans"/>
              </a:rPr>
              <a:t>Yellow Lentil Soup with Caramelized Onions</a:t>
            </a:r>
            <a:endParaRPr sz="1800"/>
          </a:p>
        </p:txBody>
      </p:sp>
      <p:sp>
        <p:nvSpPr>
          <p:cNvPr id="309" name="Google Shape;309;p56"/>
          <p:cNvSpPr txBox="1"/>
          <p:nvPr/>
        </p:nvSpPr>
        <p:spPr>
          <a:xfrm>
            <a:off x="2578950" y="1205050"/>
            <a:ext cx="2448900" cy="162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a:latin typeface="Open Sans"/>
                <a:ea typeface="Open Sans"/>
                <a:cs typeface="Open Sans"/>
                <a:sym typeface="Open Sans"/>
              </a:rPr>
              <a:t>INGREDIENTS:</a:t>
            </a:r>
            <a:endParaRPr b="1">
              <a:latin typeface="Open Sans"/>
              <a:ea typeface="Open Sans"/>
              <a:cs typeface="Open Sans"/>
              <a:sym typeface="Open Sans"/>
            </a:endParaRPr>
          </a:p>
          <a:p>
            <a:pPr indent="-159849" lvl="0" marL="89999" marR="0" rtl="0" algn="l">
              <a:lnSpc>
                <a:spcPct val="100000"/>
              </a:lnSpc>
              <a:spcBef>
                <a:spcPts val="0"/>
              </a:spcBef>
              <a:spcAft>
                <a:spcPts val="0"/>
              </a:spcAft>
              <a:buClr>
                <a:srgbClr val="000000"/>
              </a:buClr>
              <a:buSzPts val="1100"/>
              <a:buFont typeface="Open Sans"/>
              <a:buChar char="●"/>
            </a:pPr>
            <a:r>
              <a:rPr lang="es" sz="1100"/>
              <a:t>1 ½ cups yellow-orange lentils, dried </a:t>
            </a:r>
            <a:endParaRPr sz="1100"/>
          </a:p>
          <a:p>
            <a:pPr indent="-159849" lvl="0" marL="89999" marR="0" rtl="0" algn="l">
              <a:lnSpc>
                <a:spcPct val="100000"/>
              </a:lnSpc>
              <a:spcBef>
                <a:spcPts val="0"/>
              </a:spcBef>
              <a:spcAft>
                <a:spcPts val="0"/>
              </a:spcAft>
              <a:buClr>
                <a:srgbClr val="000000"/>
              </a:buClr>
              <a:buSzPts val="1100"/>
              <a:buFont typeface="Open Sans"/>
              <a:buChar char="●"/>
            </a:pPr>
            <a:r>
              <a:rPr lang="es" sz="1100"/>
              <a:t>1 1/2 - 2 small cloves of garlic, minced</a:t>
            </a:r>
            <a:endParaRPr sz="1100"/>
          </a:p>
          <a:p>
            <a:pPr indent="-159849" lvl="0" marL="89999" marR="0" rtl="0" algn="l">
              <a:lnSpc>
                <a:spcPct val="100000"/>
              </a:lnSpc>
              <a:spcBef>
                <a:spcPts val="0"/>
              </a:spcBef>
              <a:spcAft>
                <a:spcPts val="0"/>
              </a:spcAft>
              <a:buClr>
                <a:srgbClr val="000000"/>
              </a:buClr>
              <a:buSzPts val="1100"/>
              <a:buFont typeface="Open Sans"/>
              <a:buChar char="●"/>
            </a:pPr>
            <a:r>
              <a:rPr lang="es" sz="1100"/>
              <a:t>2 small carrots peeled and diced</a:t>
            </a:r>
            <a:endParaRPr sz="1100"/>
          </a:p>
          <a:p>
            <a:pPr indent="-159849" lvl="0" marL="89999" marR="0" rtl="0" algn="l">
              <a:lnSpc>
                <a:spcPct val="100000"/>
              </a:lnSpc>
              <a:spcBef>
                <a:spcPts val="0"/>
              </a:spcBef>
              <a:spcAft>
                <a:spcPts val="0"/>
              </a:spcAft>
              <a:buClr>
                <a:srgbClr val="000000"/>
              </a:buClr>
              <a:buSzPts val="1100"/>
              <a:buFont typeface="Open Sans"/>
              <a:buChar char="●"/>
            </a:pPr>
            <a:r>
              <a:rPr lang="es" sz="1100"/>
              <a:t>¼ cup of celery (NOT celery! Celery root looks like rutabaga.)</a:t>
            </a:r>
            <a:endParaRPr sz="11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310" name="Google Shape;310;p56"/>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1800">
                <a:latin typeface="Open Sans"/>
                <a:ea typeface="Open Sans"/>
                <a:cs typeface="Open Sans"/>
                <a:sym typeface="Open Sans"/>
              </a:rPr>
              <a:t>Eve Penner</a:t>
            </a:r>
            <a:endParaRPr sz="1800"/>
          </a:p>
        </p:txBody>
      </p:sp>
      <p:sp>
        <p:nvSpPr>
          <p:cNvPr id="311" name="Google Shape;311;p56"/>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Recipe Type: Soup</a:t>
            </a:r>
            <a:endParaRPr i="1" sz="600"/>
          </a:p>
        </p:txBody>
      </p:sp>
      <p:sp>
        <p:nvSpPr>
          <p:cNvPr id="312" name="Google Shape;312;p56"/>
          <p:cNvSpPr txBox="1"/>
          <p:nvPr/>
        </p:nvSpPr>
        <p:spPr>
          <a:xfrm>
            <a:off x="6572550" y="898150"/>
            <a:ext cx="22722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 5-6</a:t>
            </a:r>
            <a:endParaRPr i="1">
              <a:latin typeface="Open Sans"/>
              <a:ea typeface="Open Sans"/>
              <a:cs typeface="Open Sans"/>
              <a:sym typeface="Open Sans"/>
            </a:endParaRPr>
          </a:p>
        </p:txBody>
      </p:sp>
      <p:sp>
        <p:nvSpPr>
          <p:cNvPr id="313" name="Google Shape;313;p56"/>
          <p:cNvSpPr txBox="1"/>
          <p:nvPr/>
        </p:nvSpPr>
        <p:spPr>
          <a:xfrm>
            <a:off x="2578950" y="2872750"/>
            <a:ext cx="6408300" cy="218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500">
                <a:latin typeface="Open Sans"/>
                <a:ea typeface="Open Sans"/>
                <a:cs typeface="Open Sans"/>
                <a:sym typeface="Open Sans"/>
              </a:rPr>
              <a:t>PROCEDURE:</a:t>
            </a:r>
            <a:endParaRPr b="1" sz="1500">
              <a:latin typeface="Open Sans"/>
              <a:ea typeface="Open Sans"/>
              <a:cs typeface="Open Sans"/>
              <a:sym typeface="Open Sans"/>
            </a:endParaRPr>
          </a:p>
          <a:p>
            <a:pPr indent="0" lvl="0" marL="0" rtl="0" algn="l">
              <a:lnSpc>
                <a:spcPct val="100000"/>
              </a:lnSpc>
              <a:spcBef>
                <a:spcPts val="0"/>
              </a:spcBef>
              <a:spcAft>
                <a:spcPts val="0"/>
              </a:spcAft>
              <a:buNone/>
            </a:pPr>
            <a:r>
              <a:rPr b="1" lang="es" sz="1000">
                <a:solidFill>
                  <a:schemeClr val="dk1"/>
                </a:solidFill>
              </a:rPr>
              <a:t>Directions for Soup:</a:t>
            </a:r>
            <a:r>
              <a:rPr lang="es" sz="1000">
                <a:solidFill>
                  <a:schemeClr val="dk1"/>
                </a:solidFill>
              </a:rPr>
              <a:t>  Put olive oil in a medium-size soup pot and gently heat under a low flame. After about 30 seconds, put the carrots and celery root in the olive oil and saute for 4 minutes, stirring often so the vegetables do not become brown. Add the garlic and watch carefully that it doesn’t burn, stirring every 20 seconds or so for another minute. Add lentils measure out them add 4 cups of water. Raise the flame to medium-high and cook the ingredients until the soup starts to simmer. Once simmering, lower the heat to low, add the 2 bay leaves and cook for another 20-25 minutes or so, stirring often. Add water to desired consistency, (more water if you want watery soup). Take bay leaf out and compost it once the soup is done. Serve with a drizzle of olive oil or flaxseed oil, generous amounts of sea salt and top with caramelized onions. </a:t>
            </a:r>
            <a:endParaRPr sz="1000">
              <a:solidFill>
                <a:schemeClr val="dk1"/>
              </a:solidFill>
            </a:endParaRPr>
          </a:p>
          <a:p>
            <a:pPr indent="0" lvl="0" marL="0" rtl="0" algn="l">
              <a:lnSpc>
                <a:spcPct val="100000"/>
              </a:lnSpc>
              <a:spcBef>
                <a:spcPts val="0"/>
              </a:spcBef>
              <a:spcAft>
                <a:spcPts val="0"/>
              </a:spcAft>
              <a:buNone/>
            </a:pPr>
            <a:r>
              <a:rPr b="1" lang="es" sz="1000">
                <a:solidFill>
                  <a:schemeClr val="dk1"/>
                </a:solidFill>
              </a:rPr>
              <a:t>Directions for Caramelized Onions:</a:t>
            </a:r>
            <a:r>
              <a:rPr lang="es" sz="1000">
                <a:solidFill>
                  <a:schemeClr val="dk1"/>
                </a:solidFill>
              </a:rPr>
              <a:t> Once lentils and water are added, start your onions in a separate frying pan.  Heat the pan with 3-4 tablespoons of olive oil over medium heat for a minute. Add the very tiny diced onions. Stir often and cook until the onions are golden brown and crisp. Take the onions out of the pan with a slotted spoon  and put on a plate. Use as a generous garnish for the soup. </a:t>
            </a:r>
            <a:endParaRPr sz="10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00000"/>
              </a:lnSpc>
              <a:spcBef>
                <a:spcPts val="0"/>
              </a:spcBef>
              <a:spcAft>
                <a:spcPts val="0"/>
              </a:spcAft>
              <a:buNone/>
            </a:pPr>
            <a:r>
              <a:t/>
            </a:r>
            <a:endParaRPr sz="1000">
              <a:solidFill>
                <a:schemeClr val="dk1"/>
              </a:solidFill>
            </a:endParaRPr>
          </a:p>
          <a:p>
            <a:pPr indent="0" lvl="0" marL="0" rtl="0" algn="l">
              <a:lnSpc>
                <a:spcPct val="100000"/>
              </a:lnSpc>
              <a:spcBef>
                <a:spcPts val="0"/>
              </a:spcBef>
              <a:spcAft>
                <a:spcPts val="0"/>
              </a:spcAft>
              <a:buNone/>
            </a:pPr>
            <a:r>
              <a:t/>
            </a:r>
            <a:endParaRPr sz="1000">
              <a:solidFill>
                <a:schemeClr val="dk1"/>
              </a:solidFill>
            </a:endParaRPr>
          </a:p>
          <a:p>
            <a:pPr indent="0" lvl="0" marL="457200" marR="0" rtl="0" algn="l">
              <a:lnSpc>
                <a:spcPct val="100000"/>
              </a:lnSpc>
              <a:spcBef>
                <a:spcPts val="600"/>
              </a:spcBef>
              <a:spcAft>
                <a:spcPts val="0"/>
              </a:spcAft>
              <a:buNone/>
            </a:pPr>
            <a:r>
              <a:t/>
            </a:r>
            <a:endParaRPr sz="900"/>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314" name="Google Shape;314;p56"/>
          <p:cNvSpPr txBox="1"/>
          <p:nvPr/>
        </p:nvSpPr>
        <p:spPr>
          <a:xfrm>
            <a:off x="4996500" y="1329400"/>
            <a:ext cx="2025000" cy="162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292100" lvl="0" marL="285750" marR="0" rtl="0" algn="l">
              <a:lnSpc>
                <a:spcPct val="100000"/>
              </a:lnSpc>
              <a:spcBef>
                <a:spcPts val="0"/>
              </a:spcBef>
              <a:spcAft>
                <a:spcPts val="0"/>
              </a:spcAft>
              <a:buSzPts val="1000"/>
              <a:buChar char="●"/>
            </a:pPr>
            <a:r>
              <a:rPr lang="es" sz="1000"/>
              <a:t>2 bay leaves</a:t>
            </a:r>
            <a:endParaRPr sz="1000"/>
          </a:p>
          <a:p>
            <a:pPr indent="-292100" lvl="0" marL="285750" marR="0" rtl="0" algn="l">
              <a:lnSpc>
                <a:spcPct val="100000"/>
              </a:lnSpc>
              <a:spcBef>
                <a:spcPts val="0"/>
              </a:spcBef>
              <a:spcAft>
                <a:spcPts val="0"/>
              </a:spcAft>
              <a:buSzPts val="1000"/>
              <a:buChar char="●"/>
            </a:pPr>
            <a:r>
              <a:rPr lang="es" sz="1000"/>
              <a:t>Excellent quality olive oil and 3 tablespoons </a:t>
            </a:r>
            <a:endParaRPr sz="1000"/>
          </a:p>
          <a:p>
            <a:pPr indent="-292100" lvl="0" marL="285750" marR="0" rtl="0" algn="l">
              <a:lnSpc>
                <a:spcPct val="100000"/>
              </a:lnSpc>
              <a:spcBef>
                <a:spcPts val="0"/>
              </a:spcBef>
              <a:spcAft>
                <a:spcPts val="0"/>
              </a:spcAft>
              <a:buSzPts val="1000"/>
              <a:buChar char="●"/>
            </a:pPr>
            <a:r>
              <a:rPr lang="es" sz="1000"/>
              <a:t>Excellent quality sea salt (Maldon brand is my preference!)</a:t>
            </a:r>
            <a:endParaRPr sz="1000"/>
          </a:p>
          <a:p>
            <a:pPr indent="-292100" lvl="0" marL="285750" marR="0" rtl="0" algn="l">
              <a:lnSpc>
                <a:spcPct val="100000"/>
              </a:lnSpc>
              <a:spcBef>
                <a:spcPts val="0"/>
              </a:spcBef>
              <a:spcAft>
                <a:spcPts val="0"/>
              </a:spcAft>
              <a:buSzPts val="1000"/>
              <a:buChar char="●"/>
            </a:pPr>
            <a:r>
              <a:rPr lang="es" sz="1000"/>
              <a:t>3-4 tablespoons excellent quality Italian olive oil </a:t>
            </a:r>
            <a:endParaRPr sz="1000"/>
          </a:p>
          <a:p>
            <a:pPr indent="0" lvl="0" marL="0" marR="0" rtl="0" algn="l">
              <a:lnSpc>
                <a:spcPct val="100000"/>
              </a:lnSpc>
              <a:spcBef>
                <a:spcPts val="0"/>
              </a:spcBef>
              <a:spcAft>
                <a:spcPts val="0"/>
              </a:spcAft>
              <a:buNone/>
            </a:pPr>
            <a:r>
              <a:t/>
            </a:r>
            <a:endParaRPr sz="900"/>
          </a:p>
          <a:p>
            <a:pPr indent="-228600" lvl="0" marL="285750" marR="0" rtl="0" algn="l">
              <a:lnSpc>
                <a:spcPct val="100000"/>
              </a:lnSpc>
              <a:spcBef>
                <a:spcPts val="0"/>
              </a:spcBef>
              <a:spcAft>
                <a:spcPts val="0"/>
              </a:spcAft>
              <a:buNone/>
            </a:pPr>
            <a:r>
              <a:t/>
            </a:r>
            <a:endParaRPr sz="1000"/>
          </a:p>
          <a:p>
            <a:pPr indent="-228600" lvl="0" marL="285750" marR="0" rtl="0" algn="l">
              <a:lnSpc>
                <a:spcPct val="100000"/>
              </a:lnSpc>
              <a:spcBef>
                <a:spcPts val="0"/>
              </a:spcBef>
              <a:spcAft>
                <a:spcPts val="0"/>
              </a:spcAft>
              <a:buNone/>
            </a:pPr>
            <a:r>
              <a:t/>
            </a:r>
            <a:endParaRPr sz="1000"/>
          </a:p>
          <a:p>
            <a:pPr indent="-228600" lvl="0" marL="285750" marR="0" rtl="0" algn="l">
              <a:lnSpc>
                <a:spcPct val="100000"/>
              </a:lnSpc>
              <a:spcBef>
                <a:spcPts val="0"/>
              </a:spcBef>
              <a:spcAft>
                <a:spcPts val="0"/>
              </a:spcAft>
              <a:buNone/>
            </a:pPr>
            <a:r>
              <a:t/>
            </a:r>
            <a:endParaRPr sz="13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315" name="Google Shape;315;p56"/>
          <p:cNvSpPr txBox="1"/>
          <p:nvPr/>
        </p:nvSpPr>
        <p:spPr>
          <a:xfrm>
            <a:off x="6892650" y="1553750"/>
            <a:ext cx="2184000" cy="13962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Char char="●"/>
            </a:pPr>
            <a:r>
              <a:rPr lang="es" sz="1000">
                <a:solidFill>
                  <a:schemeClr val="dk1"/>
                </a:solidFill>
              </a:rPr>
              <a:t>1 ½ large sweet onion, peeled, sliced, diced very small, </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Fax oil to top it all off</a:t>
            </a:r>
            <a:endParaRPr b="1" sz="1300">
              <a:latin typeface="Open Sans"/>
              <a:ea typeface="Open Sans"/>
              <a:cs typeface="Open Sans"/>
              <a:sym typeface="Open Sans"/>
            </a:endParaRPr>
          </a:p>
          <a:p>
            <a:pPr indent="-292100" lvl="0" marL="457200" rtl="0" algn="l">
              <a:spcBef>
                <a:spcPts val="0"/>
              </a:spcBef>
              <a:spcAft>
                <a:spcPts val="0"/>
              </a:spcAft>
              <a:buClr>
                <a:schemeClr val="dk1"/>
              </a:buClr>
              <a:buSzPts val="1000"/>
              <a:buChar char="●"/>
            </a:pPr>
            <a:r>
              <a:rPr lang="es" sz="1000">
                <a:solidFill>
                  <a:schemeClr val="dk1"/>
                </a:solidFill>
              </a:rPr>
              <a:t>1 ½ large sweet onion, peeled, sliced, diced very small, </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Fax oil to top it all off</a:t>
            </a:r>
            <a:endParaRPr sz="1000">
              <a:solidFill>
                <a:schemeClr val="dk1"/>
              </a:solidFill>
            </a:endParaRPr>
          </a:p>
          <a:p>
            <a:pPr indent="-228600" lvl="0" marL="285750" rtl="0" algn="l">
              <a:spcBef>
                <a:spcPts val="0"/>
              </a:spcBef>
              <a:spcAft>
                <a:spcPts val="0"/>
              </a:spcAft>
              <a:buClr>
                <a:srgbClr val="000000"/>
              </a:buClr>
              <a:buSzPts val="1100"/>
              <a:buFont typeface="Arial"/>
              <a:buNone/>
            </a:pPr>
            <a:r>
              <a:t/>
            </a:r>
            <a:endParaRPr sz="900">
              <a:solidFill>
                <a:schemeClr val="dk1"/>
              </a:solidFill>
            </a:endParaRPr>
          </a:p>
          <a:p>
            <a:pPr indent="0" lvl="0" marL="457200" marR="0" rtl="0" algn="l">
              <a:lnSpc>
                <a:spcPct val="100000"/>
              </a:lnSpc>
              <a:spcBef>
                <a:spcPts val="0"/>
              </a:spcBef>
              <a:spcAft>
                <a:spcPts val="0"/>
              </a:spcAft>
              <a:buNone/>
            </a:pPr>
            <a:r>
              <a:t/>
            </a:r>
            <a:endParaRPr sz="10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pic>
        <p:nvPicPr>
          <p:cNvPr id="316" name="Google Shape;316;p56"/>
          <p:cNvPicPr preferRelativeResize="0"/>
          <p:nvPr/>
        </p:nvPicPr>
        <p:blipFill>
          <a:blip r:embed="rId4">
            <a:alphaModFix/>
          </a:blip>
          <a:stretch>
            <a:fillRect/>
          </a:stretch>
        </p:blipFill>
        <p:spPr>
          <a:xfrm>
            <a:off x="0" y="3656350"/>
            <a:ext cx="2448901" cy="14871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pic>
        <p:nvPicPr>
          <p:cNvPr id="321" name="Google Shape;321;p57"/>
          <p:cNvPicPr preferRelativeResize="0"/>
          <p:nvPr/>
        </p:nvPicPr>
        <p:blipFill>
          <a:blip r:embed="rId3">
            <a:alphaModFix/>
          </a:blip>
          <a:stretch>
            <a:fillRect/>
          </a:stretch>
        </p:blipFill>
        <p:spPr>
          <a:xfrm>
            <a:off x="0" y="0"/>
            <a:ext cx="4379903" cy="2495523"/>
          </a:xfrm>
          <a:prstGeom prst="rect">
            <a:avLst/>
          </a:prstGeom>
          <a:noFill/>
          <a:ln>
            <a:noFill/>
          </a:ln>
        </p:spPr>
      </p:pic>
      <p:sp>
        <p:nvSpPr>
          <p:cNvPr id="322" name="Google Shape;322;p57"/>
          <p:cNvSpPr txBox="1"/>
          <p:nvPr/>
        </p:nvSpPr>
        <p:spPr>
          <a:xfrm>
            <a:off x="4668050" y="186000"/>
            <a:ext cx="4279200" cy="24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600"/>
              <a:t>All About My Recipe:</a:t>
            </a:r>
            <a:endParaRPr b="1" sz="1600"/>
          </a:p>
          <a:p>
            <a:pPr indent="0" lvl="0" marL="0" rtl="0" algn="l">
              <a:spcBef>
                <a:spcPts val="0"/>
              </a:spcBef>
              <a:spcAft>
                <a:spcPts val="0"/>
              </a:spcAft>
              <a:buNone/>
            </a:pPr>
            <a:r>
              <a:rPr lang="es">
                <a:solidFill>
                  <a:schemeClr val="dk1"/>
                </a:solidFill>
              </a:rPr>
              <a:t>This is a recipe my parents invented. My mom was always making a complicated lentil soup that took almost 2 hours to prepare and cook. My dad told her about orange/yellow lentils which cook a lot quicker and he showed her the basis of this soup (which he made up.) My mom changed a few things--- adding the minced garlic, a drizzle of flax oil, and her special caramelized onions on top…..this is the recipe I love!</a:t>
            </a:r>
            <a:endParaRPr b="1" sz="1600"/>
          </a:p>
        </p:txBody>
      </p:sp>
      <p:sp>
        <p:nvSpPr>
          <p:cNvPr id="323" name="Google Shape;323;p57"/>
          <p:cNvSpPr txBox="1"/>
          <p:nvPr/>
        </p:nvSpPr>
        <p:spPr>
          <a:xfrm>
            <a:off x="158475" y="2694700"/>
            <a:ext cx="4221300" cy="230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s" sz="1500">
                <a:solidFill>
                  <a:schemeClr val="dk1"/>
                </a:solidFill>
              </a:rPr>
              <a:t>My Spotlight Ingredient: </a:t>
            </a:r>
            <a:endParaRPr b="1" sz="1500">
              <a:solidFill>
                <a:schemeClr val="dk1"/>
              </a:solidFill>
            </a:endParaRPr>
          </a:p>
          <a:p>
            <a:pPr indent="0" lvl="0" marL="0" rtl="0" algn="l">
              <a:lnSpc>
                <a:spcPct val="100000"/>
              </a:lnSpc>
              <a:spcBef>
                <a:spcPts val="500"/>
              </a:spcBef>
              <a:spcAft>
                <a:spcPts val="500"/>
              </a:spcAft>
              <a:buNone/>
            </a:pPr>
            <a:r>
              <a:rPr lang="es" sz="1300">
                <a:solidFill>
                  <a:schemeClr val="dk1"/>
                </a:solidFill>
              </a:rPr>
              <a:t>My spotlight ingredient is organic carrots. Carrots contain vitamin A which is turned into purple pigment which improves your night vision! It also prevents lung, breast, colon cancer along with stroke and heart disease. Not to mention it helps with the skin and the teeth and gums. In this recipe, the carrot contains a lot of power. The part of the carrot that is used in this recipe is the root. The carrot is harvested in the in between summer and fall. </a:t>
            </a:r>
            <a:endParaRPr sz="1500"/>
          </a:p>
        </p:txBody>
      </p:sp>
      <p:pic>
        <p:nvPicPr>
          <p:cNvPr id="324" name="Google Shape;324;p57"/>
          <p:cNvPicPr preferRelativeResize="0"/>
          <p:nvPr/>
        </p:nvPicPr>
        <p:blipFill rotWithShape="1">
          <a:blip r:embed="rId4">
            <a:alphaModFix/>
          </a:blip>
          <a:srcRect b="0" l="0" r="0" t="0"/>
          <a:stretch/>
        </p:blipFill>
        <p:spPr>
          <a:xfrm>
            <a:off x="4668050" y="2837175"/>
            <a:ext cx="4475950" cy="230632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pic>
        <p:nvPicPr>
          <p:cNvPr id="152" name="Google Shape;152;p40"/>
          <p:cNvPicPr preferRelativeResize="0"/>
          <p:nvPr/>
        </p:nvPicPr>
        <p:blipFill rotWithShape="1">
          <a:blip r:embed="rId3">
            <a:alphaModFix/>
          </a:blip>
          <a:srcRect b="0" l="0" r="0" t="0"/>
          <a:stretch/>
        </p:blipFill>
        <p:spPr>
          <a:xfrm>
            <a:off x="0" y="-18143"/>
            <a:ext cx="9144000" cy="5179800"/>
          </a:xfrm>
          <a:prstGeom prst="rect">
            <a:avLst/>
          </a:prstGeom>
          <a:noFill/>
          <a:ln>
            <a:noFill/>
          </a:ln>
        </p:spPr>
      </p:pic>
      <p:sp>
        <p:nvSpPr>
          <p:cNvPr id="153" name="Google Shape;153;p40"/>
          <p:cNvSpPr txBox="1"/>
          <p:nvPr/>
        </p:nvSpPr>
        <p:spPr>
          <a:xfrm>
            <a:off x="6385700" y="194100"/>
            <a:ext cx="2620200" cy="4755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PT Sans"/>
              <a:buNone/>
            </a:pPr>
            <a:r>
              <a:rPr b="0" i="0" lang="es" sz="1400" u="none" cap="none" strike="noStrike">
                <a:solidFill>
                  <a:srgbClr val="FFFFFF"/>
                </a:solidFill>
                <a:latin typeface="Open Sans"/>
                <a:ea typeface="Open Sans"/>
                <a:cs typeface="Open Sans"/>
                <a:sym typeface="Open Sans"/>
              </a:rPr>
              <a:t>Short description of </a:t>
            </a:r>
            <a:r>
              <a:rPr lang="es">
                <a:solidFill>
                  <a:srgbClr val="FFFFFF"/>
                </a:solidFill>
                <a:latin typeface="Open Sans"/>
                <a:ea typeface="Open Sans"/>
                <a:cs typeface="Open Sans"/>
                <a:sym typeface="Open Sans"/>
              </a:rPr>
              <a:t>cookbook project...</a:t>
            </a:r>
            <a:endParaRPr>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pic>
        <p:nvPicPr>
          <p:cNvPr id="329" name="Google Shape;329;p58"/>
          <p:cNvPicPr preferRelativeResize="0"/>
          <p:nvPr/>
        </p:nvPicPr>
        <p:blipFill rotWithShape="1">
          <a:blip r:embed="rId3">
            <a:alphaModFix/>
          </a:blip>
          <a:srcRect b="0" l="5728" r="5737" t="0"/>
          <a:stretch/>
        </p:blipFill>
        <p:spPr>
          <a:xfrm>
            <a:off x="0" y="0"/>
            <a:ext cx="3037500" cy="5143500"/>
          </a:xfrm>
          <a:prstGeom prst="rect">
            <a:avLst/>
          </a:prstGeom>
          <a:noFill/>
          <a:ln cap="flat" cmpd="sng" w="9525">
            <a:solidFill>
              <a:srgbClr val="F3F3F3">
                <a:alpha val="0"/>
              </a:srgbClr>
            </a:solidFill>
            <a:prstDash val="solid"/>
            <a:round/>
            <a:headEnd len="sm" w="sm" type="none"/>
            <a:tailEnd len="sm" w="sm" type="none"/>
          </a:ln>
        </p:spPr>
      </p:pic>
      <p:sp>
        <p:nvSpPr>
          <p:cNvPr id="330" name="Google Shape;330;p58"/>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3000">
                <a:latin typeface="Open Sans"/>
                <a:ea typeface="Open Sans"/>
                <a:cs typeface="Open Sans"/>
                <a:sym typeface="Open Sans"/>
              </a:rPr>
              <a:t>          KOREAN STYLE BEEF</a:t>
            </a:r>
            <a:endParaRPr b="1" sz="3000">
              <a:latin typeface="Open Sans"/>
              <a:ea typeface="Open Sans"/>
              <a:cs typeface="Open Sans"/>
              <a:sym typeface="Open Sans"/>
            </a:endParaRPr>
          </a:p>
        </p:txBody>
      </p:sp>
      <p:sp>
        <p:nvSpPr>
          <p:cNvPr id="331" name="Google Shape;331;p58"/>
          <p:cNvSpPr txBox="1"/>
          <p:nvPr/>
        </p:nvSpPr>
        <p:spPr>
          <a:xfrm>
            <a:off x="3234475" y="1286500"/>
            <a:ext cx="2754000" cy="146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04800" lvl="0" marL="457200" marR="0" rtl="0" algn="l">
              <a:lnSpc>
                <a:spcPct val="100000"/>
              </a:lnSpc>
              <a:spcBef>
                <a:spcPts val="0"/>
              </a:spcBef>
              <a:spcAft>
                <a:spcPts val="0"/>
              </a:spcAft>
              <a:buSzPts val="1200"/>
              <a:buFont typeface="Open Sans"/>
              <a:buChar char="●"/>
            </a:pPr>
            <a:r>
              <a:rPr lang="es" sz="1200">
                <a:latin typeface="Open Sans"/>
                <a:ea typeface="Open Sans"/>
                <a:cs typeface="Open Sans"/>
                <a:sym typeface="Open Sans"/>
              </a:rPr>
              <a:t>3 cloves of garlic, minced</a:t>
            </a:r>
            <a:endParaRPr sz="1200">
              <a:latin typeface="Open Sans"/>
              <a:ea typeface="Open Sans"/>
              <a:cs typeface="Open Sans"/>
              <a:sym typeface="Open Sans"/>
            </a:endParaRPr>
          </a:p>
          <a:p>
            <a:pPr indent="-304800" lvl="0" marL="457200" marR="0" rtl="0" algn="l">
              <a:lnSpc>
                <a:spcPct val="100000"/>
              </a:lnSpc>
              <a:spcBef>
                <a:spcPts val="0"/>
              </a:spcBef>
              <a:spcAft>
                <a:spcPts val="0"/>
              </a:spcAft>
              <a:buSzPts val="1200"/>
              <a:buFont typeface="Open Sans"/>
              <a:buChar char="●"/>
            </a:pPr>
            <a:r>
              <a:rPr lang="es" sz="1200">
                <a:latin typeface="Open Sans"/>
                <a:ea typeface="Open Sans"/>
                <a:cs typeface="Open Sans"/>
                <a:sym typeface="Open Sans"/>
              </a:rPr>
              <a:t>1 pound of ground beef</a:t>
            </a:r>
            <a:endParaRPr sz="1200">
              <a:latin typeface="Open Sans"/>
              <a:ea typeface="Open Sans"/>
              <a:cs typeface="Open Sans"/>
              <a:sym typeface="Open Sans"/>
            </a:endParaRPr>
          </a:p>
          <a:p>
            <a:pPr indent="-304800" lvl="0" marL="457200" marR="0" rtl="0" algn="l">
              <a:lnSpc>
                <a:spcPct val="100000"/>
              </a:lnSpc>
              <a:spcBef>
                <a:spcPts val="0"/>
              </a:spcBef>
              <a:spcAft>
                <a:spcPts val="0"/>
              </a:spcAft>
              <a:buSzPts val="1200"/>
              <a:buChar char="●"/>
            </a:pPr>
            <a:r>
              <a:rPr lang="es" sz="1200"/>
              <a:t>3 green onions, chopped</a:t>
            </a:r>
            <a:endParaRPr sz="1200"/>
          </a:p>
          <a:p>
            <a:pPr indent="-304800" lvl="0" marL="457200" marR="0" rtl="0" algn="l">
              <a:lnSpc>
                <a:spcPct val="100000"/>
              </a:lnSpc>
              <a:spcBef>
                <a:spcPts val="0"/>
              </a:spcBef>
              <a:spcAft>
                <a:spcPts val="0"/>
              </a:spcAft>
              <a:buClr>
                <a:srgbClr val="000000"/>
              </a:buClr>
              <a:buSzPts val="1200"/>
              <a:buFont typeface="Open Sans"/>
              <a:buChar char="●"/>
            </a:pPr>
            <a:r>
              <a:rPr lang="es" sz="1200">
                <a:latin typeface="Open Sans"/>
                <a:ea typeface="Open Sans"/>
                <a:cs typeface="Open Sans"/>
                <a:sym typeface="Open Sans"/>
              </a:rPr>
              <a:t>2 tsp of sesame seeds</a:t>
            </a:r>
            <a:endParaRPr sz="1200">
              <a:latin typeface="Open Sans"/>
              <a:ea typeface="Open Sans"/>
              <a:cs typeface="Open Sans"/>
              <a:sym typeface="Open Sans"/>
            </a:endParaRPr>
          </a:p>
          <a:p>
            <a:pPr indent="-304800" lvl="0" marL="457200" marR="0" rtl="0" algn="l">
              <a:lnSpc>
                <a:spcPct val="100000"/>
              </a:lnSpc>
              <a:spcBef>
                <a:spcPts val="0"/>
              </a:spcBef>
              <a:spcAft>
                <a:spcPts val="0"/>
              </a:spcAft>
              <a:buSzPts val="1200"/>
              <a:buFont typeface="Open Sans"/>
              <a:buChar char="●"/>
            </a:pPr>
            <a:r>
              <a:rPr lang="es" sz="1200">
                <a:latin typeface="Open Sans"/>
                <a:ea typeface="Open Sans"/>
                <a:cs typeface="Open Sans"/>
                <a:sym typeface="Open Sans"/>
              </a:rPr>
              <a:t>3 cups of white rice, cooked</a:t>
            </a:r>
            <a:endParaRPr sz="1200">
              <a:latin typeface="Open Sans"/>
              <a:ea typeface="Open Sans"/>
              <a:cs typeface="Open Sans"/>
              <a:sym typeface="Open Sans"/>
            </a:endParaRPr>
          </a:p>
          <a:p>
            <a:pPr indent="-304800" lvl="0" marL="457200" marR="0" rtl="0" algn="l">
              <a:lnSpc>
                <a:spcPct val="100000"/>
              </a:lnSpc>
              <a:spcBef>
                <a:spcPts val="0"/>
              </a:spcBef>
              <a:spcAft>
                <a:spcPts val="0"/>
              </a:spcAft>
              <a:buSzPts val="1200"/>
              <a:buFont typeface="Open Sans"/>
              <a:buChar char="●"/>
            </a:pPr>
            <a:r>
              <a:rPr lang="es" sz="1200">
                <a:latin typeface="Open Sans"/>
                <a:ea typeface="Open Sans"/>
                <a:cs typeface="Open Sans"/>
                <a:sym typeface="Open Sans"/>
              </a:rPr>
              <a:t>Sriracha Sauce, optional</a:t>
            </a:r>
            <a:endParaRPr sz="1200">
              <a:latin typeface="Open Sans"/>
              <a:ea typeface="Open Sans"/>
              <a:cs typeface="Open Sans"/>
              <a:sym typeface="Open Sans"/>
            </a:endParaRPr>
          </a:p>
        </p:txBody>
      </p:sp>
      <p:sp>
        <p:nvSpPr>
          <p:cNvPr id="332" name="Google Shape;332;p58"/>
          <p:cNvSpPr txBox="1"/>
          <p:nvPr/>
        </p:nvSpPr>
        <p:spPr>
          <a:xfrm>
            <a:off x="3219750" y="663325"/>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Sonia Dragusin</a:t>
            </a:r>
            <a:endParaRPr sz="600"/>
          </a:p>
        </p:txBody>
      </p:sp>
      <p:sp>
        <p:nvSpPr>
          <p:cNvPr id="333" name="Google Shape;333;p58"/>
          <p:cNvSpPr txBox="1"/>
          <p:nvPr/>
        </p:nvSpPr>
        <p:spPr>
          <a:xfrm>
            <a:off x="3234475" y="10426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334" name="Google Shape;334;p58"/>
          <p:cNvSpPr txBox="1"/>
          <p:nvPr/>
        </p:nvSpPr>
        <p:spPr>
          <a:xfrm>
            <a:off x="6689025" y="10426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 4 Servings</a:t>
            </a:r>
            <a:endParaRPr i="1" sz="600"/>
          </a:p>
        </p:txBody>
      </p:sp>
      <p:sp>
        <p:nvSpPr>
          <p:cNvPr id="335" name="Google Shape;335;p58"/>
          <p:cNvSpPr txBox="1"/>
          <p:nvPr/>
        </p:nvSpPr>
        <p:spPr>
          <a:xfrm>
            <a:off x="6156000" y="1286503"/>
            <a:ext cx="2754000" cy="156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04800" lvl="0" marL="457200" marR="0" rtl="0" algn="l">
              <a:lnSpc>
                <a:spcPct val="100000"/>
              </a:lnSpc>
              <a:spcBef>
                <a:spcPts val="0"/>
              </a:spcBef>
              <a:spcAft>
                <a:spcPts val="0"/>
              </a:spcAft>
              <a:buClr>
                <a:srgbClr val="000000"/>
              </a:buClr>
              <a:buSzPts val="1200"/>
              <a:buFont typeface="Open Sans"/>
              <a:buChar char="●"/>
            </a:pPr>
            <a:r>
              <a:rPr lang="es" sz="1200">
                <a:solidFill>
                  <a:schemeClr val="dk1"/>
                </a:solidFill>
                <a:latin typeface="Open Sans"/>
                <a:ea typeface="Open Sans"/>
                <a:cs typeface="Open Sans"/>
                <a:sym typeface="Open Sans"/>
              </a:rPr>
              <a:t>½ tsp of red pepper flakes, crushed</a:t>
            </a:r>
            <a:endParaRPr sz="1200">
              <a:latin typeface="Open Sans"/>
              <a:ea typeface="Open Sans"/>
              <a:cs typeface="Open Sans"/>
              <a:sym typeface="Open Sans"/>
            </a:endParaRPr>
          </a:p>
          <a:p>
            <a:pPr indent="-304800" lvl="0" marL="457200" marR="0" rtl="0" algn="l">
              <a:lnSpc>
                <a:spcPct val="100000"/>
              </a:lnSpc>
              <a:spcBef>
                <a:spcPts val="0"/>
              </a:spcBef>
              <a:spcAft>
                <a:spcPts val="0"/>
              </a:spcAft>
              <a:buClr>
                <a:srgbClr val="000000"/>
              </a:buClr>
              <a:buSzPts val="1200"/>
              <a:buFont typeface="Open Sans"/>
              <a:buChar char="●"/>
            </a:pPr>
            <a:r>
              <a:rPr lang="es" sz="1200">
                <a:latin typeface="Open Sans"/>
                <a:ea typeface="Open Sans"/>
                <a:cs typeface="Open Sans"/>
                <a:sym typeface="Open Sans"/>
              </a:rPr>
              <a:t>¼ of a cup of brown sugar</a:t>
            </a:r>
            <a:endParaRPr sz="1200">
              <a:latin typeface="Open Sans"/>
              <a:ea typeface="Open Sans"/>
              <a:cs typeface="Open Sans"/>
              <a:sym typeface="Open Sans"/>
            </a:endParaRPr>
          </a:p>
          <a:p>
            <a:pPr indent="-304800" lvl="0" marL="457200" marR="0" rtl="0" algn="l">
              <a:lnSpc>
                <a:spcPct val="100000"/>
              </a:lnSpc>
              <a:spcBef>
                <a:spcPts val="0"/>
              </a:spcBef>
              <a:spcAft>
                <a:spcPts val="0"/>
              </a:spcAft>
              <a:buClr>
                <a:srgbClr val="000000"/>
              </a:buClr>
              <a:buSzPts val="1200"/>
              <a:buFont typeface="Open Sans"/>
              <a:buChar char="●"/>
            </a:pPr>
            <a:r>
              <a:rPr lang="es" sz="1200">
                <a:latin typeface="Open Sans"/>
                <a:ea typeface="Open Sans"/>
                <a:cs typeface="Open Sans"/>
                <a:sym typeface="Open Sans"/>
              </a:rPr>
              <a:t>2 tbsp of ginger, grated</a:t>
            </a:r>
            <a:endParaRPr sz="1200">
              <a:latin typeface="Open Sans"/>
              <a:ea typeface="Open Sans"/>
              <a:cs typeface="Open Sans"/>
              <a:sym typeface="Open Sans"/>
            </a:endParaRPr>
          </a:p>
          <a:p>
            <a:pPr indent="-304800" lvl="0" marL="457200" rtl="0" algn="l">
              <a:spcBef>
                <a:spcPts val="0"/>
              </a:spcBef>
              <a:spcAft>
                <a:spcPts val="0"/>
              </a:spcAft>
              <a:buSzPts val="1200"/>
              <a:buFont typeface="Open Sans"/>
              <a:buChar char="●"/>
            </a:pPr>
            <a:r>
              <a:rPr lang="es" sz="1200">
                <a:solidFill>
                  <a:schemeClr val="dk1"/>
                </a:solidFill>
                <a:latin typeface="Open Sans"/>
                <a:ea typeface="Open Sans"/>
                <a:cs typeface="Open Sans"/>
                <a:sym typeface="Open Sans"/>
              </a:rPr>
              <a:t>¼ of a cup of sesame oil</a:t>
            </a:r>
            <a:endParaRPr sz="1200">
              <a:solidFill>
                <a:schemeClr val="dk1"/>
              </a:solidFill>
              <a:latin typeface="Open Sans"/>
              <a:ea typeface="Open Sans"/>
              <a:cs typeface="Open Sans"/>
              <a:sym typeface="Open Sans"/>
            </a:endParaRPr>
          </a:p>
          <a:p>
            <a:pPr indent="-304800" lvl="0" marL="457200" rtl="0" algn="l">
              <a:spcBef>
                <a:spcPts val="0"/>
              </a:spcBef>
              <a:spcAft>
                <a:spcPts val="0"/>
              </a:spcAft>
              <a:buClr>
                <a:schemeClr val="dk1"/>
              </a:buClr>
              <a:buSzPts val="1200"/>
              <a:buFont typeface="Open Sans"/>
              <a:buChar char="●"/>
            </a:pPr>
            <a:r>
              <a:rPr lang="es" sz="1200">
                <a:solidFill>
                  <a:schemeClr val="dk1"/>
                </a:solidFill>
                <a:latin typeface="Open Sans"/>
                <a:ea typeface="Open Sans"/>
                <a:cs typeface="Open Sans"/>
                <a:sym typeface="Open Sans"/>
              </a:rPr>
              <a:t>¼ of a cup of reduced sodium soy sauce</a:t>
            </a:r>
            <a:endParaRPr sz="1200">
              <a:solidFill>
                <a:schemeClr val="dk1"/>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336" name="Google Shape;336;p58"/>
          <p:cNvSpPr txBox="1"/>
          <p:nvPr/>
        </p:nvSpPr>
        <p:spPr>
          <a:xfrm>
            <a:off x="3219750" y="2934175"/>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11150" lvl="0" marL="457200" marR="0" rtl="0" algn="l">
              <a:lnSpc>
                <a:spcPct val="100000"/>
              </a:lnSpc>
              <a:spcBef>
                <a:spcPts val="0"/>
              </a:spcBef>
              <a:spcAft>
                <a:spcPts val="0"/>
              </a:spcAft>
              <a:buClr>
                <a:srgbClr val="000000"/>
              </a:buClr>
              <a:buSzPts val="1300"/>
              <a:buFont typeface="Open Sans"/>
              <a:buAutoNum type="arabicPeriod"/>
            </a:pPr>
            <a:r>
              <a:rPr lang="es" sz="1300">
                <a:latin typeface="Open Sans"/>
                <a:ea typeface="Open Sans"/>
                <a:cs typeface="Open Sans"/>
                <a:sym typeface="Open Sans"/>
              </a:rPr>
              <a:t>In a large skillet, cook the ground beef and garlic, breaking it into crumbles over medium heat until it is no longer pink.</a:t>
            </a:r>
            <a:endParaRPr sz="1300">
              <a:latin typeface="Open Sans"/>
              <a:ea typeface="Open Sans"/>
              <a:cs typeface="Open Sans"/>
              <a:sym typeface="Open Sans"/>
            </a:endParaRPr>
          </a:p>
          <a:p>
            <a:pPr indent="-311150" lvl="0" marL="457200" marR="0" rtl="0" algn="l">
              <a:lnSpc>
                <a:spcPct val="100000"/>
              </a:lnSpc>
              <a:spcBef>
                <a:spcPts val="0"/>
              </a:spcBef>
              <a:spcAft>
                <a:spcPts val="0"/>
              </a:spcAft>
              <a:buClr>
                <a:srgbClr val="000000"/>
              </a:buClr>
              <a:buSzPts val="1300"/>
              <a:buFont typeface="Open Sans"/>
              <a:buAutoNum type="arabicPeriod"/>
            </a:pPr>
            <a:r>
              <a:rPr lang="es" sz="1300">
                <a:latin typeface="Open Sans"/>
                <a:ea typeface="Open Sans"/>
                <a:cs typeface="Open Sans"/>
                <a:sym typeface="Open Sans"/>
              </a:rPr>
              <a:t>In a small bowl, whisk brown sugar, soy sauce, sesame oil, and red pepper flakes. </a:t>
            </a:r>
            <a:endParaRPr sz="1300">
              <a:latin typeface="Open Sans"/>
              <a:ea typeface="Open Sans"/>
              <a:cs typeface="Open Sans"/>
              <a:sym typeface="Open Sans"/>
            </a:endParaRPr>
          </a:p>
          <a:p>
            <a:pPr indent="-311150" lvl="0" marL="457200" marR="0" rtl="0" algn="l">
              <a:lnSpc>
                <a:spcPct val="100000"/>
              </a:lnSpc>
              <a:spcBef>
                <a:spcPts val="0"/>
              </a:spcBef>
              <a:spcAft>
                <a:spcPts val="0"/>
              </a:spcAft>
              <a:buSzPts val="1300"/>
              <a:buFont typeface="Open Sans"/>
              <a:buAutoNum type="arabicPeriod"/>
            </a:pPr>
            <a:r>
              <a:rPr lang="es" sz="1300">
                <a:latin typeface="Open Sans"/>
                <a:ea typeface="Open Sans"/>
                <a:cs typeface="Open Sans"/>
                <a:sym typeface="Open Sans"/>
              </a:rPr>
              <a:t>Serve over hot white rice and garnish with green onions and sesame seeds and drizzle as much sriracha sauce as you like.</a:t>
            </a:r>
            <a:endParaRPr sz="1300">
              <a:latin typeface="Open Sans"/>
              <a:ea typeface="Open Sans"/>
              <a:cs typeface="Open Sans"/>
              <a:sym typeface="Open Sans"/>
            </a:endParaRPr>
          </a:p>
          <a:p>
            <a:pPr indent="0" lvl="0" marL="457200" marR="0" rtl="0" algn="l">
              <a:lnSpc>
                <a:spcPct val="100000"/>
              </a:lnSpc>
              <a:spcBef>
                <a:spcPts val="600"/>
              </a:spcBef>
              <a:spcAft>
                <a:spcPts val="0"/>
              </a:spcAft>
              <a:buNone/>
            </a:pPr>
            <a:r>
              <a:t/>
            </a:r>
            <a:endParaRPr sz="13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sp>
        <p:nvSpPr>
          <p:cNvPr id="341" name="Google Shape;341;p59"/>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GARLIC</a:t>
            </a:r>
            <a:endParaRPr/>
          </a:p>
          <a:p>
            <a:pPr indent="0" lvl="0" marL="0" marR="0" rtl="0" algn="l">
              <a:lnSpc>
                <a:spcPct val="100000"/>
              </a:lnSpc>
              <a:spcBef>
                <a:spcPts val="600"/>
              </a:spcBef>
              <a:spcAft>
                <a:spcPts val="0"/>
              </a:spcAft>
              <a:buClr>
                <a:schemeClr val="dk1"/>
              </a:buClr>
              <a:buSzPts val="1100"/>
              <a:buFont typeface="Arial"/>
              <a:buNone/>
            </a:pPr>
            <a:r>
              <a:rPr lang="es" sz="1100">
                <a:latin typeface="Open Sans"/>
                <a:ea typeface="Open Sans"/>
                <a:cs typeface="Open Sans"/>
                <a:sym typeface="Open Sans"/>
              </a:rPr>
              <a:t> </a:t>
            </a:r>
            <a:r>
              <a:rPr lang="es" sz="1200">
                <a:latin typeface="Open Sans"/>
                <a:ea typeface="Open Sans"/>
                <a:cs typeface="Open Sans"/>
                <a:sym typeface="Open Sans"/>
              </a:rPr>
              <a:t>My spotlight ingredient is garlic, it’s usually white and can be a reddish purple too. A garlic bulb is split into sections called cloves which are the parts that can be ripped off, and has a spicy and a little sweet taste that is very pungent. Garlic is an underground stem and is planted in the fall and harvested usually in late July. It also was believed to have healing powers by ancients about 5,000 years ago, and it actually does. Garlic helps lower your cholesterol and blood pressure because of the antioxidants in it and regulates your blood sugar too!</a:t>
            </a:r>
            <a:endParaRPr sz="12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1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100">
              <a:latin typeface="Open Sans"/>
              <a:ea typeface="Open Sans"/>
              <a:cs typeface="Open Sans"/>
              <a:sym typeface="Open Sans"/>
            </a:endParaRPr>
          </a:p>
        </p:txBody>
      </p:sp>
      <p:sp>
        <p:nvSpPr>
          <p:cNvPr id="342" name="Google Shape;342;p59"/>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chemeClr val="dk1"/>
              </a:buClr>
              <a:buSzPts val="1100"/>
              <a:buFont typeface="Arial"/>
              <a:buNone/>
            </a:pPr>
            <a:r>
              <a:rPr lang="es" sz="1200">
                <a:latin typeface="Open Sans"/>
                <a:ea typeface="Open Sans"/>
                <a:cs typeface="Open Sans"/>
                <a:sym typeface="Open Sans"/>
              </a:rPr>
              <a:t>My recipe, ground korean style beef, is a great comfort food and nice on cold days. It’s warm and spicy which is why it’s one of my family’s favorite winter dish. My recipe is korea, which is not where I’m from but I still enjoy it a lot! One of my favorite memories with this is when my entire family put a lot of sriracha sauce on each of our dishes and we had a competition to see who had the most spicy tolerance! This recipe is special because I like to make it with my sister a lot and I like to cook in general.   </a:t>
            </a:r>
            <a:endParaRPr sz="12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2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p:txBody>
      </p:sp>
      <p:pic>
        <p:nvPicPr>
          <p:cNvPr id="343" name="Google Shape;343;p59"/>
          <p:cNvPicPr preferRelativeResize="0"/>
          <p:nvPr/>
        </p:nvPicPr>
        <p:blipFill rotWithShape="1">
          <a:blip r:embed="rId3">
            <a:alphaModFix/>
          </a:blip>
          <a:srcRect b="13368" l="0" r="0" t="13376"/>
          <a:stretch/>
        </p:blipFill>
        <p:spPr>
          <a:xfrm>
            <a:off x="0" y="0"/>
            <a:ext cx="4485900" cy="2492700"/>
          </a:xfrm>
          <a:prstGeom prst="rect">
            <a:avLst/>
          </a:prstGeom>
          <a:noFill/>
          <a:ln>
            <a:noFill/>
          </a:ln>
        </p:spPr>
      </p:pic>
      <p:pic>
        <p:nvPicPr>
          <p:cNvPr id="344" name="Google Shape;344;p59"/>
          <p:cNvPicPr preferRelativeResize="0"/>
          <p:nvPr/>
        </p:nvPicPr>
        <p:blipFill rotWithShape="1">
          <a:blip r:embed="rId4">
            <a:alphaModFix/>
          </a:blip>
          <a:srcRect b="30707" l="0" r="0" t="30711"/>
          <a:stretch/>
        </p:blipFill>
        <p:spPr>
          <a:xfrm>
            <a:off x="4619450" y="2655200"/>
            <a:ext cx="4524600" cy="2492700"/>
          </a:xfrm>
          <a:prstGeom prst="rect">
            <a:avLst/>
          </a:prstGeom>
          <a:noFill/>
          <a:ln>
            <a:noFill/>
          </a:ln>
        </p:spPr>
      </p:pic>
      <p:sp>
        <p:nvSpPr>
          <p:cNvPr id="345" name="Google Shape;345;p59"/>
          <p:cNvSpPr txBox="1"/>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pic>
        <p:nvPicPr>
          <p:cNvPr id="350" name="Google Shape;350;p60"/>
          <p:cNvPicPr preferRelativeResize="0"/>
          <p:nvPr/>
        </p:nvPicPr>
        <p:blipFill rotWithShape="1">
          <a:blip r:embed="rId3">
            <a:alphaModFix/>
          </a:blip>
          <a:srcRect b="0" l="6194" r="6185" t="0"/>
          <a:stretch/>
        </p:blipFill>
        <p:spPr>
          <a:xfrm>
            <a:off x="0" y="0"/>
            <a:ext cx="3037500" cy="5143500"/>
          </a:xfrm>
          <a:prstGeom prst="rect">
            <a:avLst/>
          </a:prstGeom>
          <a:noFill/>
          <a:ln>
            <a:noFill/>
          </a:ln>
        </p:spPr>
      </p:pic>
      <p:sp>
        <p:nvSpPr>
          <p:cNvPr id="351" name="Google Shape;351;p60"/>
          <p:cNvSpPr txBox="1"/>
          <p:nvPr/>
        </p:nvSpPr>
        <p:spPr>
          <a:xfrm>
            <a:off x="3262425" y="119975"/>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Collard Greens</a:t>
            </a:r>
            <a:endParaRPr sz="800"/>
          </a:p>
        </p:txBody>
      </p:sp>
      <p:sp>
        <p:nvSpPr>
          <p:cNvPr id="352" name="Google Shape;352;p60"/>
          <p:cNvSpPr txBox="1"/>
          <p:nvPr/>
        </p:nvSpPr>
        <p:spPr>
          <a:xfrm>
            <a:off x="321975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Char char="●"/>
            </a:pPr>
            <a:r>
              <a:rPr lang="es"/>
              <a:t>Pre washed Collard Greens {1 bag}</a:t>
            </a:r>
            <a:endParaRPr/>
          </a:p>
          <a:p>
            <a:pPr indent="-330200" lvl="0" marL="457200" marR="0" rtl="0" algn="l">
              <a:lnSpc>
                <a:spcPct val="100000"/>
              </a:lnSpc>
              <a:spcBef>
                <a:spcPts val="0"/>
              </a:spcBef>
              <a:spcAft>
                <a:spcPts val="0"/>
              </a:spcAft>
              <a:buClr>
                <a:srgbClr val="000000"/>
              </a:buClr>
              <a:buSzPts val="1600"/>
              <a:buFont typeface="Open Sans"/>
              <a:buChar char="●"/>
            </a:pPr>
            <a:r>
              <a:rPr lang="es"/>
              <a:t>Chicken Stock or Water {2 cups}</a:t>
            </a:r>
            <a:endParaRPr/>
          </a:p>
          <a:p>
            <a:pPr indent="-317500" lvl="0" marL="457200" marR="0" rtl="0" algn="l">
              <a:lnSpc>
                <a:spcPct val="100000"/>
              </a:lnSpc>
              <a:spcBef>
                <a:spcPts val="0"/>
              </a:spcBef>
              <a:spcAft>
                <a:spcPts val="0"/>
              </a:spcAft>
              <a:buSzPts val="1400"/>
              <a:buChar char="●"/>
            </a:pPr>
            <a:r>
              <a:rPr lang="es"/>
              <a:t>Onion powder to taste</a:t>
            </a:r>
            <a:endParaRPr b="0" i="0" sz="1600" u="none" cap="none" strike="noStrike">
              <a:solidFill>
                <a:srgbClr val="000000"/>
              </a:solidFill>
              <a:latin typeface="Open Sans"/>
              <a:ea typeface="Open Sans"/>
              <a:cs typeface="Open Sans"/>
              <a:sym typeface="Open Sans"/>
            </a:endParaRPr>
          </a:p>
        </p:txBody>
      </p:sp>
      <p:sp>
        <p:nvSpPr>
          <p:cNvPr id="353" name="Google Shape;353;p60"/>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Hayden Hall</a:t>
            </a:r>
            <a:endParaRPr sz="600"/>
          </a:p>
        </p:txBody>
      </p:sp>
      <p:sp>
        <p:nvSpPr>
          <p:cNvPr id="354" name="Google Shape;354;p60"/>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i="1" lang="es">
                <a:latin typeface="Open Sans"/>
                <a:ea typeface="Open Sans"/>
                <a:cs typeface="Open Sans"/>
                <a:sym typeface="Open Sans"/>
              </a:rPr>
              <a:t>Side</a:t>
            </a:r>
            <a:endParaRPr i="1">
              <a:latin typeface="Open Sans"/>
              <a:ea typeface="Open Sans"/>
              <a:cs typeface="Open Sans"/>
              <a:sym typeface="Open Sans"/>
            </a:endParaRPr>
          </a:p>
        </p:txBody>
      </p:sp>
      <p:sp>
        <p:nvSpPr>
          <p:cNvPr id="355" name="Google Shape;355;p60"/>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i="1" lang="es">
                <a:latin typeface="Open Sans"/>
                <a:ea typeface="Open Sans"/>
                <a:cs typeface="Open Sans"/>
                <a:sym typeface="Open Sans"/>
              </a:rPr>
              <a:t> 4-8</a:t>
            </a:r>
            <a:endParaRPr i="1">
              <a:latin typeface="Open Sans"/>
              <a:ea typeface="Open Sans"/>
              <a:cs typeface="Open Sans"/>
              <a:sym typeface="Open Sans"/>
            </a:endParaRPr>
          </a:p>
        </p:txBody>
      </p:sp>
      <p:sp>
        <p:nvSpPr>
          <p:cNvPr id="356" name="Google Shape;356;p60"/>
          <p:cNvSpPr txBox="1"/>
          <p:nvPr/>
        </p:nvSpPr>
        <p:spPr>
          <a:xfrm>
            <a:off x="6156000" y="13574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Char char="●"/>
            </a:pPr>
            <a:r>
              <a:rPr lang="es">
                <a:latin typeface="Open Sans"/>
                <a:ea typeface="Open Sans"/>
                <a:cs typeface="Open Sans"/>
                <a:sym typeface="Open Sans"/>
              </a:rPr>
              <a:t>Seasoned salt {½ tablespoon}</a:t>
            </a:r>
            <a:endParaRPr>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Char char="●"/>
            </a:pPr>
            <a:r>
              <a:rPr lang="es">
                <a:latin typeface="Open Sans"/>
                <a:ea typeface="Open Sans"/>
                <a:cs typeface="Open Sans"/>
                <a:sym typeface="Open Sans"/>
              </a:rPr>
              <a:t>Vinegar {1 drop}</a:t>
            </a:r>
            <a:endParaRPr>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Char char="●"/>
            </a:pPr>
            <a:r>
              <a:rPr lang="es">
                <a:latin typeface="Open Sans"/>
                <a:ea typeface="Open Sans"/>
                <a:cs typeface="Open Sans"/>
                <a:sym typeface="Open Sans"/>
              </a:rPr>
              <a:t>Sugar {1 tablespoon</a:t>
            </a:r>
            <a:r>
              <a:rPr lang="es"/>
              <a:t>}</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357" name="Google Shape;357;p60"/>
          <p:cNvSpPr txBox="1"/>
          <p:nvPr/>
        </p:nvSpPr>
        <p:spPr>
          <a:xfrm>
            <a:off x="3219750" y="2975950"/>
            <a:ext cx="5751000" cy="200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AutoNum type="arabicPeriod"/>
            </a:pPr>
            <a:r>
              <a:rPr lang="es">
                <a:latin typeface="Open Sans"/>
                <a:ea typeface="Open Sans"/>
                <a:cs typeface="Open Sans"/>
                <a:sym typeface="Open Sans"/>
              </a:rPr>
              <a:t>Rinse off Collard Greens        </a:t>
            </a:r>
            <a:r>
              <a:rPr lang="es" sz="1600">
                <a:latin typeface="Open Sans"/>
                <a:ea typeface="Open Sans"/>
                <a:cs typeface="Open Sans"/>
                <a:sym typeface="Open Sans"/>
              </a:rPr>
              <a:t>                                                 </a:t>
            </a:r>
            <a:endParaRPr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AutoNum type="arabicPeriod"/>
            </a:pPr>
            <a:r>
              <a:rPr lang="es">
                <a:latin typeface="Open Sans"/>
                <a:ea typeface="Open Sans"/>
                <a:cs typeface="Open Sans"/>
                <a:sym typeface="Open Sans"/>
              </a:rPr>
              <a:t>Strain Collard Greens</a:t>
            </a:r>
            <a:endParaRPr>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AutoNum type="arabicPeriod"/>
            </a:pPr>
            <a:r>
              <a:rPr lang="es">
                <a:latin typeface="Open Sans"/>
                <a:ea typeface="Open Sans"/>
                <a:cs typeface="Open Sans"/>
                <a:sym typeface="Open Sans"/>
              </a:rPr>
              <a:t>Put Collard Greens in pot</a:t>
            </a:r>
            <a:endParaRPr>
              <a:latin typeface="Open Sans"/>
              <a:ea typeface="Open Sans"/>
              <a:cs typeface="Open Sans"/>
              <a:sym typeface="Open Sans"/>
            </a:endParaRPr>
          </a:p>
          <a:p>
            <a:pPr indent="-317500" lvl="0" marL="457200" marR="0" rtl="0" algn="l">
              <a:lnSpc>
                <a:spcPct val="100000"/>
              </a:lnSpc>
              <a:spcBef>
                <a:spcPts val="0"/>
              </a:spcBef>
              <a:spcAft>
                <a:spcPts val="0"/>
              </a:spcAft>
              <a:buSzPts val="1400"/>
              <a:buFont typeface="Open Sans"/>
              <a:buAutoNum type="arabicPeriod"/>
            </a:pPr>
            <a:r>
              <a:rPr lang="es">
                <a:latin typeface="Open Sans"/>
                <a:ea typeface="Open Sans"/>
                <a:cs typeface="Open Sans"/>
                <a:sym typeface="Open Sans"/>
              </a:rPr>
              <a:t>Sprinkle ALL seasoning</a:t>
            </a:r>
            <a:endParaRPr>
              <a:latin typeface="Open Sans"/>
              <a:ea typeface="Open Sans"/>
              <a:cs typeface="Open Sans"/>
              <a:sym typeface="Open Sans"/>
            </a:endParaRPr>
          </a:p>
          <a:p>
            <a:pPr indent="-317500" lvl="0" marL="457200" marR="0" rtl="0" algn="l">
              <a:lnSpc>
                <a:spcPct val="100000"/>
              </a:lnSpc>
              <a:spcBef>
                <a:spcPts val="0"/>
              </a:spcBef>
              <a:spcAft>
                <a:spcPts val="0"/>
              </a:spcAft>
              <a:buSzPts val="1400"/>
              <a:buFont typeface="Open Sans"/>
              <a:buAutoNum type="arabicPeriod"/>
            </a:pPr>
            <a:r>
              <a:rPr lang="es">
                <a:latin typeface="Open Sans"/>
                <a:ea typeface="Open Sans"/>
                <a:cs typeface="Open Sans"/>
                <a:sym typeface="Open Sans"/>
              </a:rPr>
              <a:t> Pour on Chicken Stock</a:t>
            </a:r>
            <a:endParaRPr>
              <a:latin typeface="Open Sans"/>
              <a:ea typeface="Open Sans"/>
              <a:cs typeface="Open Sans"/>
              <a:sym typeface="Open Sans"/>
            </a:endParaRPr>
          </a:p>
          <a:p>
            <a:pPr indent="-317500" lvl="0" marL="457200" marR="0" rtl="0" algn="l">
              <a:lnSpc>
                <a:spcPct val="100000"/>
              </a:lnSpc>
              <a:spcBef>
                <a:spcPts val="0"/>
              </a:spcBef>
              <a:spcAft>
                <a:spcPts val="0"/>
              </a:spcAft>
              <a:buSzPts val="1400"/>
              <a:buFont typeface="Open Sans"/>
              <a:buAutoNum type="arabicPeriod"/>
            </a:pPr>
            <a:r>
              <a:rPr lang="es">
                <a:latin typeface="Open Sans"/>
                <a:ea typeface="Open Sans"/>
                <a:cs typeface="Open Sans"/>
                <a:sym typeface="Open Sans"/>
              </a:rPr>
              <a:t>Put stove on LOW heat, let simmer </a:t>
            </a:r>
            <a:endParaRPr>
              <a:latin typeface="Open Sans"/>
              <a:ea typeface="Open Sans"/>
              <a:cs typeface="Open Sans"/>
              <a:sym typeface="Open Sans"/>
            </a:endParaRPr>
          </a:p>
          <a:p>
            <a:pPr indent="-317500" lvl="0" marL="457200" marR="0" rtl="0" algn="l">
              <a:lnSpc>
                <a:spcPct val="100000"/>
              </a:lnSpc>
              <a:spcBef>
                <a:spcPts val="0"/>
              </a:spcBef>
              <a:spcAft>
                <a:spcPts val="0"/>
              </a:spcAft>
              <a:buSzPts val="1400"/>
              <a:buFont typeface="Open Sans"/>
              <a:buAutoNum type="arabicPeriod"/>
            </a:pPr>
            <a:r>
              <a:rPr lang="es">
                <a:latin typeface="Open Sans"/>
                <a:ea typeface="Open Sans"/>
                <a:cs typeface="Open Sans"/>
                <a:sym typeface="Open Sans"/>
              </a:rPr>
              <a:t>Check persistently</a:t>
            </a:r>
            <a:endParaRPr>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Google Shape;362;p61"/>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Collard Greens</a:t>
            </a:r>
            <a:endParaRPr sz="1000">
              <a:latin typeface="Open Sans"/>
              <a:ea typeface="Open Sans"/>
              <a:cs typeface="Open Sans"/>
              <a:sym typeface="Open Sans"/>
            </a:endParaRPr>
          </a:p>
          <a:p>
            <a:pPr indent="0" lvl="0" marL="0" rtl="0" algn="l">
              <a:lnSpc>
                <a:spcPct val="115000"/>
              </a:lnSpc>
              <a:spcBef>
                <a:spcPts val="0"/>
              </a:spcBef>
              <a:spcAft>
                <a:spcPts val="0"/>
              </a:spcAft>
              <a:buClr>
                <a:srgbClr val="00BCD0"/>
              </a:buClr>
              <a:buFont typeface="PT Sans"/>
              <a:buNone/>
            </a:pPr>
            <a:r>
              <a:rPr b="1" lang="es"/>
              <a:t> My spotlight ingredient is, Collard Greens! Collard Greens taste like leafy,salty,bitter lettuce. It is a dark green and looks like a fan made out of leaves. They are the leaf part of the plant. Collard Greens are typically harvested during the spring season in its 2 year life cycle. Some health benefits include, vitamin a and c.</a:t>
            </a:r>
            <a:endParaRPr b="1"/>
          </a:p>
          <a:p>
            <a:pPr indent="0" lvl="0" marL="0" marR="0" rtl="0" algn="l">
              <a:lnSpc>
                <a:spcPct val="100000"/>
              </a:lnSpc>
              <a:spcBef>
                <a:spcPts val="600"/>
              </a:spcBef>
              <a:spcAft>
                <a:spcPts val="0"/>
              </a:spcAft>
              <a:buClr>
                <a:srgbClr val="000000"/>
              </a:buClr>
              <a:buFont typeface="PT Sans"/>
              <a:buNone/>
            </a:pPr>
            <a:r>
              <a:t/>
            </a:r>
            <a:endParaRPr sz="1000">
              <a:latin typeface="Open Sans"/>
              <a:ea typeface="Open Sans"/>
              <a:cs typeface="Open Sans"/>
              <a:sym typeface="Open Sans"/>
            </a:endParaRPr>
          </a:p>
        </p:txBody>
      </p:sp>
      <p:sp>
        <p:nvSpPr>
          <p:cNvPr id="363" name="Google Shape;363;p61"/>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 </a:t>
            </a:r>
            <a:endParaRPr b="1" sz="15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rgbClr val="00BCD0"/>
              </a:buClr>
              <a:buFont typeface="PT Sans"/>
              <a:buNone/>
            </a:pPr>
            <a:r>
              <a:rPr b="1" lang="es" sz="1000">
                <a:solidFill>
                  <a:schemeClr val="dk1"/>
                </a:solidFill>
              </a:rPr>
              <a:t>This recipe is important to myself and family because of our Southern roots. My grandmother is from the North Carolina, and it is an item that is particularly celebrated in the state. My family usually consumes this dish after church on Sunday or on major holidays. I remember when I was little we were at our church, and the service was over. After service we commonly go upstairs to eat. I loved to see the foil pans with the lighters under them. I was especially excited to see my favorite vegetable, collard greens. My recipe is from my culture’s food, soul food;soul food is southern. It generally uses pork. In my recipe, you can also at pork to it. What I think makes the recipe delicious is where it comes from. Soul food means, food from the soul and for the soul. I feel like since the soul includes love and care, that makes it good; knowing that people really used effort to make this dish for me.</a:t>
            </a:r>
            <a:endParaRPr b="1" sz="1000">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a:p>
        </p:txBody>
      </p:sp>
      <p:pic>
        <p:nvPicPr>
          <p:cNvPr id="364" name="Google Shape;364;p61"/>
          <p:cNvPicPr preferRelativeResize="0"/>
          <p:nvPr/>
        </p:nvPicPr>
        <p:blipFill rotWithShape="1">
          <a:blip r:embed="rId3">
            <a:alphaModFix/>
          </a:blip>
          <a:srcRect b="19867" l="0" r="0" t="19873"/>
          <a:stretch/>
        </p:blipFill>
        <p:spPr>
          <a:xfrm>
            <a:off x="126250" y="97525"/>
            <a:ext cx="4359600" cy="2395200"/>
          </a:xfrm>
          <a:prstGeom prst="rect">
            <a:avLst/>
          </a:prstGeom>
          <a:noFill/>
          <a:ln>
            <a:noFill/>
          </a:ln>
        </p:spPr>
      </p:pic>
      <p:pic>
        <p:nvPicPr>
          <p:cNvPr id="365" name="Google Shape;365;p61"/>
          <p:cNvPicPr preferRelativeResize="0"/>
          <p:nvPr/>
        </p:nvPicPr>
        <p:blipFill rotWithShape="1">
          <a:blip r:embed="rId4">
            <a:alphaModFix/>
          </a:blip>
          <a:srcRect b="14043" l="0" r="0" t="14050"/>
          <a:stretch/>
        </p:blipFill>
        <p:spPr>
          <a:xfrm>
            <a:off x="4706100" y="2849125"/>
            <a:ext cx="4437900" cy="2395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pic>
        <p:nvPicPr>
          <p:cNvPr id="370" name="Google Shape;370;p62"/>
          <p:cNvPicPr preferRelativeResize="0"/>
          <p:nvPr/>
        </p:nvPicPr>
        <p:blipFill rotWithShape="1">
          <a:blip r:embed="rId3">
            <a:alphaModFix/>
          </a:blip>
          <a:srcRect b="0" l="30314" r="30314" t="0"/>
          <a:stretch/>
        </p:blipFill>
        <p:spPr>
          <a:xfrm>
            <a:off x="0" y="0"/>
            <a:ext cx="3037500" cy="5143500"/>
          </a:xfrm>
          <a:prstGeom prst="rect">
            <a:avLst/>
          </a:prstGeom>
          <a:noFill/>
          <a:ln>
            <a:noFill/>
          </a:ln>
        </p:spPr>
      </p:pic>
      <p:sp>
        <p:nvSpPr>
          <p:cNvPr id="371" name="Google Shape;371;p62"/>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PASTA MARINARA</a:t>
            </a:r>
            <a:endParaRPr sz="800"/>
          </a:p>
        </p:txBody>
      </p:sp>
      <p:sp>
        <p:nvSpPr>
          <p:cNvPr id="372" name="Google Shape;372;p62"/>
          <p:cNvSpPr txBox="1"/>
          <p:nvPr/>
        </p:nvSpPr>
        <p:spPr>
          <a:xfrm>
            <a:off x="3219750" y="1433650"/>
            <a:ext cx="2754000" cy="370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800">
                <a:latin typeface="Open Sans"/>
                <a:ea typeface="Open Sans"/>
                <a:cs typeface="Open Sans"/>
                <a:sym typeface="Open Sans"/>
              </a:rPr>
              <a:t>INGREDIENTS:</a:t>
            </a:r>
            <a:endParaRPr b="1" sz="800">
              <a:latin typeface="Open Sans"/>
              <a:ea typeface="Open Sans"/>
              <a:cs typeface="Open Sans"/>
              <a:sym typeface="Open Sans"/>
            </a:endParaRPr>
          </a:p>
          <a:p>
            <a:pPr indent="-153501" lvl="0" marL="360000" marR="0" rtl="0" algn="l">
              <a:lnSpc>
                <a:spcPct val="100000"/>
              </a:lnSpc>
              <a:spcBef>
                <a:spcPts val="0"/>
              </a:spcBef>
              <a:spcAft>
                <a:spcPts val="0"/>
              </a:spcAft>
              <a:buSzPts val="1000"/>
              <a:buFont typeface="Open Sans"/>
              <a:buChar char="●"/>
            </a:pPr>
            <a:r>
              <a:rPr lang="es" sz="1100"/>
              <a:t>1 cup of chopped carrots</a:t>
            </a:r>
            <a:endParaRPr sz="1100"/>
          </a:p>
          <a:p>
            <a:pPr indent="-159851" lvl="0" marL="360000" marR="0" rtl="0" algn="l">
              <a:lnSpc>
                <a:spcPct val="100000"/>
              </a:lnSpc>
              <a:spcBef>
                <a:spcPts val="0"/>
              </a:spcBef>
              <a:spcAft>
                <a:spcPts val="0"/>
              </a:spcAft>
              <a:buSzPts val="1100"/>
              <a:buFont typeface="Open Sans"/>
              <a:buChar char="●"/>
            </a:pPr>
            <a:r>
              <a:rPr lang="es" sz="1100"/>
              <a:t>1 cup of chopped celery</a:t>
            </a:r>
            <a:endParaRPr sz="1100"/>
          </a:p>
          <a:p>
            <a:pPr indent="-159851" lvl="0" marL="360000" marR="0" rtl="0" algn="l">
              <a:lnSpc>
                <a:spcPct val="100000"/>
              </a:lnSpc>
              <a:spcBef>
                <a:spcPts val="0"/>
              </a:spcBef>
              <a:spcAft>
                <a:spcPts val="0"/>
              </a:spcAft>
              <a:buSzPts val="1100"/>
              <a:buFont typeface="Open Sans"/>
              <a:buChar char="●"/>
            </a:pPr>
            <a:r>
              <a:rPr lang="es" sz="1100"/>
              <a:t>1 cup of diced yellow onion</a:t>
            </a:r>
            <a:endParaRPr sz="1100"/>
          </a:p>
          <a:p>
            <a:pPr indent="-159851" lvl="0" marL="360000" marR="0" rtl="0" algn="l">
              <a:lnSpc>
                <a:spcPct val="100000"/>
              </a:lnSpc>
              <a:spcBef>
                <a:spcPts val="0"/>
              </a:spcBef>
              <a:spcAft>
                <a:spcPts val="0"/>
              </a:spcAft>
              <a:buSzPts val="1100"/>
              <a:buFont typeface="Open Sans"/>
              <a:buChar char="●"/>
            </a:pPr>
            <a:r>
              <a:rPr lang="es" sz="1100"/>
              <a:t>1 cup of chicken stock</a:t>
            </a:r>
            <a:endParaRPr sz="1100"/>
          </a:p>
          <a:p>
            <a:pPr indent="-159851" lvl="0" marL="360000" marR="0" rtl="0" algn="l">
              <a:lnSpc>
                <a:spcPct val="100000"/>
              </a:lnSpc>
              <a:spcBef>
                <a:spcPts val="0"/>
              </a:spcBef>
              <a:spcAft>
                <a:spcPts val="0"/>
              </a:spcAft>
              <a:buSzPts val="1100"/>
              <a:buFont typeface="Open Sans"/>
              <a:buChar char="●"/>
            </a:pPr>
            <a:r>
              <a:rPr lang="es" sz="1100"/>
              <a:t>3 boxes of Pomi plum tomato puree</a:t>
            </a:r>
            <a:endParaRPr sz="1100"/>
          </a:p>
          <a:p>
            <a:pPr indent="-159851" lvl="0" marL="360000" marR="0" rtl="0" algn="l">
              <a:lnSpc>
                <a:spcPct val="100000"/>
              </a:lnSpc>
              <a:spcBef>
                <a:spcPts val="0"/>
              </a:spcBef>
              <a:spcAft>
                <a:spcPts val="0"/>
              </a:spcAft>
              <a:buSzPts val="1100"/>
              <a:buFont typeface="Open Sans"/>
              <a:buChar char="●"/>
            </a:pPr>
            <a:r>
              <a:rPr lang="es" sz="1100"/>
              <a:t>1 cup of white wine</a:t>
            </a:r>
            <a:endParaRPr sz="1100"/>
          </a:p>
          <a:p>
            <a:pPr indent="0" lvl="0" marL="457200" marR="0" rtl="0" algn="l">
              <a:lnSpc>
                <a:spcPct val="100000"/>
              </a:lnSpc>
              <a:spcBef>
                <a:spcPts val="0"/>
              </a:spcBef>
              <a:spcAft>
                <a:spcPts val="0"/>
              </a:spcAft>
              <a:buNone/>
            </a:pPr>
            <a:r>
              <a:t/>
            </a:r>
            <a:endParaRPr sz="1100"/>
          </a:p>
          <a:p>
            <a:pPr indent="0" lvl="0" marL="457200" marR="0" rtl="0" algn="l">
              <a:lnSpc>
                <a:spcPct val="100000"/>
              </a:lnSpc>
              <a:spcBef>
                <a:spcPts val="0"/>
              </a:spcBef>
              <a:spcAft>
                <a:spcPts val="0"/>
              </a:spcAft>
              <a:buNone/>
            </a:pPr>
            <a:r>
              <a:t/>
            </a:r>
            <a:endParaRPr sz="800"/>
          </a:p>
          <a:p>
            <a:pPr indent="0" lvl="0" marL="457200" marR="0" rtl="0" algn="l">
              <a:lnSpc>
                <a:spcPct val="100000"/>
              </a:lnSpc>
              <a:spcBef>
                <a:spcPts val="600"/>
              </a:spcBef>
              <a:spcAft>
                <a:spcPts val="0"/>
              </a:spcAft>
              <a:buNone/>
            </a:pPr>
            <a:r>
              <a:t/>
            </a:r>
            <a:endParaRPr sz="800"/>
          </a:p>
          <a:p>
            <a:pPr indent="0" lvl="0" marL="457200" marR="0" rtl="0" algn="l">
              <a:lnSpc>
                <a:spcPct val="100000"/>
              </a:lnSpc>
              <a:spcBef>
                <a:spcPts val="600"/>
              </a:spcBef>
              <a:spcAft>
                <a:spcPts val="0"/>
              </a:spcAft>
              <a:buNone/>
            </a:pPr>
            <a:r>
              <a:t/>
            </a:r>
            <a:endParaRPr sz="800"/>
          </a:p>
          <a:p>
            <a:pPr indent="0" lvl="0" marL="0" marR="0" rtl="0" algn="l">
              <a:lnSpc>
                <a:spcPct val="100000"/>
              </a:lnSpc>
              <a:spcBef>
                <a:spcPts val="600"/>
              </a:spcBef>
              <a:spcAft>
                <a:spcPts val="0"/>
              </a:spcAft>
              <a:buClr>
                <a:srgbClr val="000000"/>
              </a:buClr>
              <a:buFont typeface="Arial"/>
              <a:buNone/>
            </a:pPr>
            <a:r>
              <a:t/>
            </a:r>
            <a:endParaRPr b="0" i="0" sz="800" u="none" cap="none" strike="noStrike">
              <a:solidFill>
                <a:srgbClr val="000000"/>
              </a:solidFill>
              <a:latin typeface="Open Sans"/>
              <a:ea typeface="Open Sans"/>
              <a:cs typeface="Open Sans"/>
              <a:sym typeface="Open Sans"/>
            </a:endParaRPr>
          </a:p>
        </p:txBody>
      </p:sp>
      <p:sp>
        <p:nvSpPr>
          <p:cNvPr id="373" name="Google Shape;373;p62"/>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Will Maggio</a:t>
            </a:r>
            <a:endParaRPr sz="600"/>
          </a:p>
        </p:txBody>
      </p:sp>
      <p:sp>
        <p:nvSpPr>
          <p:cNvPr id="374" name="Google Shape;374;p62"/>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375" name="Google Shape;375;p62"/>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4-6 People</a:t>
            </a:r>
            <a:endParaRPr i="1" sz="600"/>
          </a:p>
        </p:txBody>
      </p:sp>
      <p:sp>
        <p:nvSpPr>
          <p:cNvPr id="376" name="Google Shape;376;p62"/>
          <p:cNvSpPr txBox="1"/>
          <p:nvPr/>
        </p:nvSpPr>
        <p:spPr>
          <a:xfrm>
            <a:off x="6156000" y="1433650"/>
            <a:ext cx="2754000" cy="134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159849" lvl="0" marL="269999" rtl="0" algn="l">
              <a:spcBef>
                <a:spcPts val="0"/>
              </a:spcBef>
              <a:spcAft>
                <a:spcPts val="0"/>
              </a:spcAft>
              <a:buClr>
                <a:schemeClr val="dk1"/>
              </a:buClr>
              <a:buSzPts val="1100"/>
              <a:buFont typeface="Open Sans"/>
              <a:buChar char="●"/>
            </a:pPr>
            <a:r>
              <a:rPr lang="es" sz="1100">
                <a:solidFill>
                  <a:schemeClr val="dk1"/>
                </a:solidFill>
              </a:rPr>
              <a:t>1 tsp. of salt</a:t>
            </a:r>
            <a:endParaRPr sz="1100">
              <a:solidFill>
                <a:schemeClr val="dk1"/>
              </a:solidFill>
            </a:endParaRPr>
          </a:p>
          <a:p>
            <a:pPr indent="-159849" lvl="0" marL="269999" rtl="0" algn="l">
              <a:spcBef>
                <a:spcPts val="0"/>
              </a:spcBef>
              <a:spcAft>
                <a:spcPts val="0"/>
              </a:spcAft>
              <a:buClr>
                <a:schemeClr val="dk1"/>
              </a:buClr>
              <a:buSzPts val="1100"/>
              <a:buFont typeface="Open Sans"/>
              <a:buChar char="●"/>
            </a:pPr>
            <a:r>
              <a:rPr lang="es" sz="1100">
                <a:solidFill>
                  <a:schemeClr val="dk1"/>
                </a:solidFill>
              </a:rPr>
              <a:t>1 tsp. of  dried oregano</a:t>
            </a:r>
            <a:endParaRPr sz="1100">
              <a:solidFill>
                <a:schemeClr val="dk1"/>
              </a:solidFill>
            </a:endParaRPr>
          </a:p>
          <a:p>
            <a:pPr indent="-159849" lvl="0" marL="269999" rtl="0" algn="l">
              <a:spcBef>
                <a:spcPts val="0"/>
              </a:spcBef>
              <a:spcAft>
                <a:spcPts val="0"/>
              </a:spcAft>
              <a:buClr>
                <a:schemeClr val="dk1"/>
              </a:buClr>
              <a:buSzPts val="1100"/>
              <a:buFont typeface="Open Sans"/>
              <a:buChar char="●"/>
            </a:pPr>
            <a:r>
              <a:rPr lang="es" sz="1100">
                <a:solidFill>
                  <a:schemeClr val="dk1"/>
                </a:solidFill>
              </a:rPr>
              <a:t>1 tsp. of black pepper</a:t>
            </a:r>
            <a:endParaRPr sz="1100">
              <a:solidFill>
                <a:schemeClr val="dk1"/>
              </a:solidFill>
            </a:endParaRPr>
          </a:p>
          <a:p>
            <a:pPr indent="-159849" lvl="0" marL="269999" rtl="0" algn="l">
              <a:spcBef>
                <a:spcPts val="0"/>
              </a:spcBef>
              <a:spcAft>
                <a:spcPts val="0"/>
              </a:spcAft>
              <a:buClr>
                <a:schemeClr val="dk1"/>
              </a:buClr>
              <a:buSzPts val="1100"/>
              <a:buFont typeface="Open Sans"/>
              <a:buChar char="●"/>
            </a:pPr>
            <a:r>
              <a:rPr lang="es" sz="1100">
                <a:solidFill>
                  <a:schemeClr val="dk1"/>
                </a:solidFill>
              </a:rPr>
              <a:t>¼ of a cup of extra virgin olive oil</a:t>
            </a:r>
            <a:endParaRPr sz="1100">
              <a:solidFill>
                <a:schemeClr val="dk1"/>
              </a:solidFill>
            </a:endParaRPr>
          </a:p>
          <a:p>
            <a:pPr indent="-159849" lvl="0" marL="269999" rtl="0" algn="l">
              <a:spcBef>
                <a:spcPts val="0"/>
              </a:spcBef>
              <a:spcAft>
                <a:spcPts val="0"/>
              </a:spcAft>
              <a:buClr>
                <a:schemeClr val="dk1"/>
              </a:buClr>
              <a:buSzPts val="1100"/>
              <a:buFont typeface="Open Sans"/>
              <a:buChar char="●"/>
            </a:pPr>
            <a:r>
              <a:rPr lang="es" sz="1100">
                <a:solidFill>
                  <a:schemeClr val="dk1"/>
                </a:solidFill>
              </a:rPr>
              <a:t>1 pound of spaghetti</a:t>
            </a:r>
            <a:endParaRPr sz="1100"/>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377" name="Google Shape;377;p62"/>
          <p:cNvSpPr txBox="1"/>
          <p:nvPr/>
        </p:nvSpPr>
        <p:spPr>
          <a:xfrm>
            <a:off x="3219750" y="3018250"/>
            <a:ext cx="5751000" cy="174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0" lvl="0" marL="179999" marR="0" rtl="0" algn="l">
              <a:lnSpc>
                <a:spcPct val="100000"/>
              </a:lnSpc>
              <a:spcBef>
                <a:spcPts val="0"/>
              </a:spcBef>
              <a:spcAft>
                <a:spcPts val="0"/>
              </a:spcAft>
              <a:buNone/>
            </a:pPr>
            <a:r>
              <a:rPr lang="es" sz="1200"/>
              <a:t>In a pot add olive oil, onions, carrots and celery. Cook until soft (about 10 mins). Add chicken stock and let reduce by half. Add tomatoes and white wine and let that reduce. Add salt, pepper and oregano and stir. Let sit on low heat for two hours.</a:t>
            </a:r>
            <a:br>
              <a:rPr lang="es" sz="1200"/>
            </a:br>
            <a:br>
              <a:rPr lang="es" sz="1200"/>
            </a:br>
            <a:r>
              <a:rPr lang="es" sz="1200"/>
              <a:t>In a separate pot bring water to a boil. Add spaghetti and cook until al dente (about 10 mins). Drain that spaghetti and put back into the pot. Add sauce to the cooked spaghetti - mix and serve.</a:t>
            </a:r>
            <a:br>
              <a:rPr lang="es" sz="1200"/>
            </a:br>
            <a:endParaRPr sz="1200"/>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Google Shape;382;p63"/>
          <p:cNvSpPr txBox="1"/>
          <p:nvPr/>
        </p:nvSpPr>
        <p:spPr>
          <a:xfrm>
            <a:off x="126250" y="265520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TOMATO</a:t>
            </a:r>
            <a:endParaRPr/>
          </a:p>
          <a:p>
            <a:pPr indent="0" lvl="0" marL="0" marR="0" rtl="0" algn="l">
              <a:lnSpc>
                <a:spcPct val="100000"/>
              </a:lnSpc>
              <a:spcBef>
                <a:spcPts val="600"/>
              </a:spcBef>
              <a:spcAft>
                <a:spcPts val="0"/>
              </a:spcAft>
              <a:buClr>
                <a:srgbClr val="000000"/>
              </a:buClr>
              <a:buFont typeface="PT Sans"/>
              <a:buNone/>
            </a:pPr>
            <a:r>
              <a:rPr lang="es" sz="1200">
                <a:latin typeface="Open Sans"/>
                <a:ea typeface="Open Sans"/>
                <a:cs typeface="Open Sans"/>
                <a:sym typeface="Open Sans"/>
              </a:rPr>
              <a:t>My spotlight ingredient are tomatoes. The tomatoes used in this recipe are bright red with a short green stem. It typically has a relatively sour and sweet taste. The tomato is the fruit of the plant. Tomatoes are harvested around May and early June, it generally takes about 100 days for it be to be ready for harvest. The tomato has lots of fiber, potassium, and vitamin C, all of which benefit your health strongly.</a:t>
            </a:r>
            <a:endParaRPr sz="1200"/>
          </a:p>
        </p:txBody>
      </p:sp>
      <p:sp>
        <p:nvSpPr>
          <p:cNvPr id="383" name="Google Shape;383;p63"/>
          <p:cNvSpPr txBox="1"/>
          <p:nvPr/>
        </p:nvSpPr>
        <p:spPr>
          <a:xfrm>
            <a:off x="4619450" y="260000"/>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rgbClr val="000000"/>
              </a:buClr>
              <a:buFont typeface="PT Sans"/>
              <a:buNone/>
            </a:pPr>
            <a:r>
              <a:rPr lang="es" sz="1200">
                <a:latin typeface="Open Sans"/>
                <a:ea typeface="Open Sans"/>
                <a:cs typeface="Open Sans"/>
                <a:sym typeface="Open Sans"/>
              </a:rPr>
              <a:t>This recipe is important because it has been a tradition within my family for generations. Me and my family have that meal every single sunday. It is a way for us to stay connected to our family, even through just one meal. This recipe originated from the southern part of Italy. I find this recipe delicious because of the perfect blend of tastes that it creates.</a:t>
            </a:r>
            <a:endParaRPr sz="1200">
              <a:latin typeface="Open Sans"/>
              <a:ea typeface="Open Sans"/>
              <a:cs typeface="Open Sans"/>
              <a:sym typeface="Open Sans"/>
            </a:endParaRPr>
          </a:p>
        </p:txBody>
      </p:sp>
      <p:pic>
        <p:nvPicPr>
          <p:cNvPr id="384" name="Google Shape;384;p63"/>
          <p:cNvPicPr preferRelativeResize="0"/>
          <p:nvPr/>
        </p:nvPicPr>
        <p:blipFill rotWithShape="1">
          <a:blip r:embed="rId3">
            <a:alphaModFix/>
          </a:blip>
          <a:srcRect b="19355" l="0" r="0" t="19355"/>
          <a:stretch/>
        </p:blipFill>
        <p:spPr>
          <a:xfrm>
            <a:off x="126250" y="97525"/>
            <a:ext cx="4359600" cy="2395200"/>
          </a:xfrm>
          <a:prstGeom prst="rect">
            <a:avLst/>
          </a:prstGeom>
          <a:noFill/>
          <a:ln>
            <a:noFill/>
          </a:ln>
        </p:spPr>
      </p:pic>
      <p:pic>
        <p:nvPicPr>
          <p:cNvPr id="385" name="Google Shape;385;p63"/>
          <p:cNvPicPr preferRelativeResize="0"/>
          <p:nvPr/>
        </p:nvPicPr>
        <p:blipFill rotWithShape="1">
          <a:blip r:embed="rId4">
            <a:alphaModFix/>
          </a:blip>
          <a:srcRect b="9369" l="0" r="0" t="9369"/>
          <a:stretch/>
        </p:blipFill>
        <p:spPr>
          <a:xfrm>
            <a:off x="4619450" y="2655200"/>
            <a:ext cx="4437900" cy="2395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pic>
        <p:nvPicPr>
          <p:cNvPr id="390" name="Google Shape;390;p64"/>
          <p:cNvPicPr preferRelativeResize="0"/>
          <p:nvPr/>
        </p:nvPicPr>
        <p:blipFill rotWithShape="1">
          <a:blip r:embed="rId3">
            <a:alphaModFix/>
          </a:blip>
          <a:srcRect b="-2530" l="16626" r="16626" t="2530"/>
          <a:stretch/>
        </p:blipFill>
        <p:spPr>
          <a:xfrm>
            <a:off x="0" y="0"/>
            <a:ext cx="3280200" cy="3412200"/>
          </a:xfrm>
          <a:prstGeom prst="rect">
            <a:avLst/>
          </a:prstGeom>
          <a:noFill/>
          <a:ln>
            <a:noFill/>
          </a:ln>
        </p:spPr>
      </p:pic>
      <p:pic>
        <p:nvPicPr>
          <p:cNvPr id="391" name="Google Shape;391;p64"/>
          <p:cNvPicPr preferRelativeResize="0"/>
          <p:nvPr/>
        </p:nvPicPr>
        <p:blipFill rotWithShape="1">
          <a:blip r:embed="rId4">
            <a:alphaModFix/>
          </a:blip>
          <a:srcRect b="14813" l="0" r="0" t="14813"/>
          <a:stretch/>
        </p:blipFill>
        <p:spPr>
          <a:xfrm>
            <a:off x="0" y="3412175"/>
            <a:ext cx="3282600" cy="1731300"/>
          </a:xfrm>
          <a:prstGeom prst="rect">
            <a:avLst/>
          </a:prstGeom>
          <a:noFill/>
          <a:ln>
            <a:noFill/>
          </a:ln>
        </p:spPr>
      </p:pic>
      <p:sp>
        <p:nvSpPr>
          <p:cNvPr id="392" name="Google Shape;392;p64"/>
          <p:cNvSpPr txBox="1"/>
          <p:nvPr/>
        </p:nvSpPr>
        <p:spPr>
          <a:xfrm>
            <a:off x="3295950" y="812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2100">
                <a:latin typeface="Open Sans"/>
                <a:ea typeface="Open Sans"/>
                <a:cs typeface="Open Sans"/>
                <a:sym typeface="Open Sans"/>
              </a:rPr>
              <a:t>LASAGNA WITH A SIDE OF CAULIFLOWER</a:t>
            </a:r>
            <a:endParaRPr sz="2100"/>
          </a:p>
        </p:txBody>
      </p:sp>
      <p:sp>
        <p:nvSpPr>
          <p:cNvPr id="393" name="Google Shape;393;p64"/>
          <p:cNvSpPr txBox="1"/>
          <p:nvPr/>
        </p:nvSpPr>
        <p:spPr>
          <a:xfrm>
            <a:off x="3282600" y="1051600"/>
            <a:ext cx="2754000" cy="122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153499" lvl="0" marL="269999" marR="0" rtl="0" algn="l">
              <a:lnSpc>
                <a:spcPct val="100000"/>
              </a:lnSpc>
              <a:spcBef>
                <a:spcPts val="0"/>
              </a:spcBef>
              <a:spcAft>
                <a:spcPts val="0"/>
              </a:spcAft>
              <a:buSzPts val="1000"/>
              <a:buFont typeface="Open Sans"/>
              <a:buChar char="●"/>
            </a:pPr>
            <a:r>
              <a:rPr lang="es" sz="1000"/>
              <a:t>1 (9 ounce) box of no-boil lasagna noodles</a:t>
            </a:r>
            <a:endParaRPr sz="1000"/>
          </a:p>
          <a:p>
            <a:pPr indent="-153499" lvl="0" marL="269999" marR="0" rtl="0" algn="l">
              <a:lnSpc>
                <a:spcPct val="100000"/>
              </a:lnSpc>
              <a:spcBef>
                <a:spcPts val="0"/>
              </a:spcBef>
              <a:spcAft>
                <a:spcPts val="0"/>
              </a:spcAft>
              <a:buSzPts val="1000"/>
              <a:buFont typeface="Open Sans"/>
              <a:buChar char="●"/>
            </a:pPr>
            <a:r>
              <a:rPr lang="es" sz="1000"/>
              <a:t>2 eggs </a:t>
            </a:r>
            <a:endParaRPr sz="1000"/>
          </a:p>
          <a:p>
            <a:pPr indent="-153499" lvl="0" marL="269999" marR="0" rtl="0" algn="l">
              <a:lnSpc>
                <a:spcPct val="100000"/>
              </a:lnSpc>
              <a:spcBef>
                <a:spcPts val="0"/>
              </a:spcBef>
              <a:spcAft>
                <a:spcPts val="0"/>
              </a:spcAft>
              <a:buSzPts val="1000"/>
              <a:buFont typeface="Open Sans"/>
              <a:buChar char="●"/>
            </a:pPr>
            <a:r>
              <a:rPr lang="es" sz="1000"/>
              <a:t>1 (15 ounce) container of ricotta cheese</a:t>
            </a:r>
            <a:endParaRPr sz="1000"/>
          </a:p>
          <a:p>
            <a:pPr indent="-153499" lvl="0" marL="269999" marR="0" rtl="0" algn="l">
              <a:lnSpc>
                <a:spcPct val="100000"/>
              </a:lnSpc>
              <a:spcBef>
                <a:spcPts val="0"/>
              </a:spcBef>
              <a:spcAft>
                <a:spcPts val="0"/>
              </a:spcAft>
              <a:buSzPts val="1000"/>
              <a:buFont typeface="Open Sans"/>
              <a:buChar char="●"/>
            </a:pPr>
            <a:r>
              <a:rPr lang="es" sz="1000"/>
              <a:t>4 cups of shredded mozzarella cheese</a:t>
            </a:r>
            <a:endParaRPr sz="1000"/>
          </a:p>
          <a:p>
            <a:pPr indent="-153499" lvl="0" marL="269999" rtl="0" algn="l">
              <a:spcBef>
                <a:spcPts val="0"/>
              </a:spcBef>
              <a:spcAft>
                <a:spcPts val="0"/>
              </a:spcAft>
              <a:buClr>
                <a:schemeClr val="dk1"/>
              </a:buClr>
              <a:buSzPts val="1000"/>
              <a:buFont typeface="Open Sans"/>
              <a:buChar char="●"/>
            </a:pPr>
            <a:r>
              <a:rPr lang="es" sz="1000">
                <a:solidFill>
                  <a:schemeClr val="dk1"/>
                </a:solidFill>
              </a:rPr>
              <a:t>1/2 cup parmesan cheese </a:t>
            </a:r>
            <a:endParaRPr sz="1000"/>
          </a:p>
          <a:p>
            <a:pPr indent="0" lvl="0" marL="457200" marR="0" rtl="0" algn="l">
              <a:lnSpc>
                <a:spcPct val="100000"/>
              </a:lnSpc>
              <a:spcBef>
                <a:spcPts val="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394" name="Google Shape;394;p64"/>
          <p:cNvSpPr txBox="1"/>
          <p:nvPr/>
        </p:nvSpPr>
        <p:spPr>
          <a:xfrm>
            <a:off x="3393000" y="538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Seamus McGovern</a:t>
            </a:r>
            <a:endParaRPr sz="600"/>
          </a:p>
        </p:txBody>
      </p:sp>
      <p:sp>
        <p:nvSpPr>
          <p:cNvPr id="395" name="Google Shape;395;p64"/>
          <p:cNvSpPr txBox="1"/>
          <p:nvPr/>
        </p:nvSpPr>
        <p:spPr>
          <a:xfrm>
            <a:off x="3282600" y="8219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396" name="Google Shape;396;p64"/>
          <p:cNvSpPr txBox="1"/>
          <p:nvPr/>
        </p:nvSpPr>
        <p:spPr>
          <a:xfrm>
            <a:off x="6877350" y="8219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 </a:t>
            </a:r>
            <a:r>
              <a:rPr lang="es">
                <a:latin typeface="Open Sans"/>
                <a:ea typeface="Open Sans"/>
                <a:cs typeface="Open Sans"/>
                <a:sym typeface="Open Sans"/>
              </a:rPr>
              <a:t>8+</a:t>
            </a:r>
            <a:endParaRPr sz="600"/>
          </a:p>
        </p:txBody>
      </p:sp>
      <p:sp>
        <p:nvSpPr>
          <p:cNvPr id="397" name="Google Shape;397;p64"/>
          <p:cNvSpPr txBox="1"/>
          <p:nvPr/>
        </p:nvSpPr>
        <p:spPr>
          <a:xfrm>
            <a:off x="5934150" y="1254700"/>
            <a:ext cx="2754000" cy="102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solidFill>
                <a:schemeClr val="dk1"/>
              </a:solidFill>
            </a:endParaRPr>
          </a:p>
          <a:p>
            <a:pPr indent="-153499" lvl="0" marL="269999" rtl="0" algn="l">
              <a:spcBef>
                <a:spcPts val="0"/>
              </a:spcBef>
              <a:spcAft>
                <a:spcPts val="0"/>
              </a:spcAft>
              <a:buClr>
                <a:schemeClr val="dk1"/>
              </a:buClr>
              <a:buSzPts val="1000"/>
              <a:buFont typeface="Open Sans"/>
              <a:buChar char="●"/>
            </a:pPr>
            <a:r>
              <a:rPr lang="es" sz="1000">
                <a:solidFill>
                  <a:schemeClr val="dk1"/>
                </a:solidFill>
              </a:rPr>
              <a:t>1 pound of sausage</a:t>
            </a:r>
            <a:endParaRPr sz="1000">
              <a:solidFill>
                <a:schemeClr val="dk1"/>
              </a:solidFill>
            </a:endParaRPr>
          </a:p>
          <a:p>
            <a:pPr indent="-153499" lvl="0" marL="269999" rtl="0" algn="l">
              <a:spcBef>
                <a:spcPts val="0"/>
              </a:spcBef>
              <a:spcAft>
                <a:spcPts val="0"/>
              </a:spcAft>
              <a:buClr>
                <a:schemeClr val="dk1"/>
              </a:buClr>
              <a:buSzPts val="1000"/>
              <a:buFont typeface="Open Sans"/>
              <a:buChar char="●"/>
            </a:pPr>
            <a:r>
              <a:rPr lang="es" sz="1000">
                <a:solidFill>
                  <a:schemeClr val="dk1"/>
                </a:solidFill>
              </a:rPr>
              <a:t>2 (24 ounce) jars marinara tomato sauce</a:t>
            </a:r>
            <a:endParaRPr sz="1000">
              <a:solidFill>
                <a:schemeClr val="dk1"/>
              </a:solidFill>
            </a:endParaRPr>
          </a:p>
          <a:p>
            <a:pPr indent="-153499" lvl="0" marL="269999" rtl="0" algn="l">
              <a:spcBef>
                <a:spcPts val="0"/>
              </a:spcBef>
              <a:spcAft>
                <a:spcPts val="0"/>
              </a:spcAft>
              <a:buClr>
                <a:schemeClr val="dk1"/>
              </a:buClr>
              <a:buSzPts val="1000"/>
              <a:buFont typeface="Open Sans"/>
              <a:buChar char="●"/>
            </a:pPr>
            <a:r>
              <a:rPr lang="es" sz="1000">
                <a:solidFill>
                  <a:schemeClr val="dk1"/>
                </a:solidFill>
              </a:rPr>
              <a:t>Parsley (to garnish)</a:t>
            </a:r>
            <a:endParaRPr sz="1000">
              <a:solidFill>
                <a:schemeClr val="dk1"/>
              </a:solidFill>
            </a:endParaRPr>
          </a:p>
          <a:p>
            <a:pPr indent="-153499" lvl="0" marL="269999" rtl="0" algn="l">
              <a:spcBef>
                <a:spcPts val="0"/>
              </a:spcBef>
              <a:spcAft>
                <a:spcPts val="0"/>
              </a:spcAft>
              <a:buClr>
                <a:schemeClr val="dk1"/>
              </a:buClr>
              <a:buSzPts val="1000"/>
              <a:buFont typeface="Open Sans"/>
              <a:buChar char="●"/>
            </a:pPr>
            <a:r>
              <a:rPr lang="es" sz="1000">
                <a:solidFill>
                  <a:schemeClr val="dk1"/>
                </a:solidFill>
              </a:rPr>
              <a:t>1 bunch of cauliflower</a:t>
            </a:r>
            <a:endParaRPr sz="1000">
              <a:solidFill>
                <a:schemeClr val="dk1"/>
              </a:solidFill>
            </a:endParaRPr>
          </a:p>
          <a:p>
            <a:pPr indent="-153499" lvl="0" marL="269999" rtl="0" algn="l">
              <a:spcBef>
                <a:spcPts val="0"/>
              </a:spcBef>
              <a:spcAft>
                <a:spcPts val="0"/>
              </a:spcAft>
              <a:buClr>
                <a:schemeClr val="dk1"/>
              </a:buClr>
              <a:buSzPts val="1000"/>
              <a:buFont typeface="Open Sans"/>
              <a:buChar char="●"/>
            </a:pPr>
            <a:r>
              <a:rPr lang="es" sz="1000">
                <a:solidFill>
                  <a:schemeClr val="dk1"/>
                </a:solidFill>
              </a:rPr>
              <a:t>Olive oil and salt</a:t>
            </a:r>
            <a:endParaRPr sz="1000">
              <a:solidFill>
                <a:schemeClr val="dk1"/>
              </a:solidFill>
            </a:endParaRPr>
          </a:p>
          <a:p>
            <a:pPr indent="0" lvl="0" marL="457200" rtl="0" algn="l">
              <a:spcBef>
                <a:spcPts val="0"/>
              </a:spcBef>
              <a:spcAft>
                <a:spcPts val="0"/>
              </a:spcAft>
              <a:buNone/>
            </a:pPr>
            <a:r>
              <a:t/>
            </a:r>
            <a:endParaRPr sz="800"/>
          </a:p>
          <a:p>
            <a:pPr indent="0" lvl="0" marL="0" marR="0" rtl="0" algn="l">
              <a:lnSpc>
                <a:spcPct val="100000"/>
              </a:lnSpc>
              <a:spcBef>
                <a:spcPts val="600"/>
              </a:spcBef>
              <a:spcAft>
                <a:spcPts val="0"/>
              </a:spcAft>
              <a:buClr>
                <a:srgbClr val="000000"/>
              </a:buClr>
              <a:buFont typeface="Arial"/>
              <a:buNone/>
            </a:pPr>
            <a:r>
              <a:t/>
            </a:r>
            <a:endParaRPr b="0" i="0" sz="800" u="none" cap="none" strike="noStrike">
              <a:solidFill>
                <a:srgbClr val="000000"/>
              </a:solidFill>
              <a:latin typeface="Open Sans"/>
              <a:ea typeface="Open Sans"/>
              <a:cs typeface="Open Sans"/>
              <a:sym typeface="Open Sans"/>
            </a:endParaRPr>
          </a:p>
        </p:txBody>
      </p:sp>
      <p:sp>
        <p:nvSpPr>
          <p:cNvPr id="398" name="Google Shape;398;p64"/>
          <p:cNvSpPr txBox="1"/>
          <p:nvPr/>
        </p:nvSpPr>
        <p:spPr>
          <a:xfrm>
            <a:off x="3393000" y="2277850"/>
            <a:ext cx="5653800" cy="2865600"/>
          </a:xfrm>
          <a:prstGeom prst="rect">
            <a:avLst/>
          </a:prstGeom>
          <a:noFill/>
          <a:ln>
            <a:noFill/>
          </a:ln>
        </p:spPr>
        <p:txBody>
          <a:bodyPr anchorCtr="0" anchor="t" bIns="91425" lIns="630000" spcFirstLastPara="1" rIns="91425" wrap="square" tIns="91425">
            <a:noAutofit/>
          </a:bodyPr>
          <a:lstStyle/>
          <a:p>
            <a:pPr indent="-54000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147149" lvl="0" marL="0" marR="0" rtl="0" algn="l">
              <a:lnSpc>
                <a:spcPct val="100000"/>
              </a:lnSpc>
              <a:spcBef>
                <a:spcPts val="0"/>
              </a:spcBef>
              <a:spcAft>
                <a:spcPts val="0"/>
              </a:spcAft>
              <a:buSzPts val="900"/>
              <a:buAutoNum type="arabicPeriod"/>
            </a:pPr>
            <a:r>
              <a:rPr lang="es" sz="900"/>
              <a:t>Preheat oven to 375.</a:t>
            </a:r>
            <a:endParaRPr sz="900"/>
          </a:p>
          <a:p>
            <a:pPr indent="-147149" lvl="0" marL="0" marR="0" rtl="0" algn="l">
              <a:lnSpc>
                <a:spcPct val="100000"/>
              </a:lnSpc>
              <a:spcBef>
                <a:spcPts val="0"/>
              </a:spcBef>
              <a:spcAft>
                <a:spcPts val="0"/>
              </a:spcAft>
              <a:buSzPts val="900"/>
              <a:buAutoNum type="arabicPeriod"/>
            </a:pPr>
            <a:r>
              <a:rPr lang="es" sz="900"/>
              <a:t>In bowl, combine beaten eggs, ricotta cheese and TWO cups of the mozzarella cheese and parmesan.</a:t>
            </a:r>
            <a:endParaRPr sz="900"/>
          </a:p>
          <a:p>
            <a:pPr indent="-147149" lvl="0" marL="0" marR="0" rtl="0" algn="l">
              <a:lnSpc>
                <a:spcPct val="100000"/>
              </a:lnSpc>
              <a:spcBef>
                <a:spcPts val="0"/>
              </a:spcBef>
              <a:spcAft>
                <a:spcPts val="0"/>
              </a:spcAft>
              <a:buSzPts val="900"/>
              <a:buAutoNum type="arabicPeriod"/>
            </a:pPr>
            <a:r>
              <a:rPr lang="es" sz="900"/>
              <a:t>If you choose not to use the parmesan, just add more mozzarella.</a:t>
            </a:r>
            <a:endParaRPr sz="900"/>
          </a:p>
          <a:p>
            <a:pPr indent="-147149" lvl="0" marL="0" marR="0" rtl="0" algn="l">
              <a:lnSpc>
                <a:spcPct val="100000"/>
              </a:lnSpc>
              <a:spcBef>
                <a:spcPts val="0"/>
              </a:spcBef>
              <a:spcAft>
                <a:spcPts val="0"/>
              </a:spcAft>
              <a:buSzPts val="900"/>
              <a:buAutoNum type="arabicPeriod"/>
            </a:pPr>
            <a:r>
              <a:rPr lang="es" sz="900"/>
              <a:t>Set aside.</a:t>
            </a:r>
            <a:endParaRPr sz="900"/>
          </a:p>
          <a:p>
            <a:pPr indent="-147149" lvl="0" marL="0" marR="0" rtl="0" algn="l">
              <a:lnSpc>
                <a:spcPct val="100000"/>
              </a:lnSpc>
              <a:spcBef>
                <a:spcPts val="0"/>
              </a:spcBef>
              <a:spcAft>
                <a:spcPts val="0"/>
              </a:spcAft>
              <a:buSzPts val="900"/>
              <a:buAutoNum type="arabicPeriod"/>
            </a:pPr>
            <a:r>
              <a:rPr lang="es" sz="900"/>
              <a:t>In a 13X9X3 pan, spread 1 cup of sauce on bottom of pan.</a:t>
            </a:r>
            <a:endParaRPr sz="900"/>
          </a:p>
          <a:p>
            <a:pPr indent="-147149" lvl="0" marL="0" marR="0" rtl="0" algn="l">
              <a:lnSpc>
                <a:spcPct val="100000"/>
              </a:lnSpc>
              <a:spcBef>
                <a:spcPts val="0"/>
              </a:spcBef>
              <a:spcAft>
                <a:spcPts val="0"/>
              </a:spcAft>
              <a:buSzPts val="900"/>
              <a:buAutoNum type="arabicPeriod"/>
            </a:pPr>
            <a:r>
              <a:rPr lang="es" sz="900"/>
              <a:t>Layer in the order, 4 uncooked lasagna noodles (they will overlap), then 1/3 part of the ricotta cheese mixture, half the browned meat, 1 cup mozzarella cheese, and 1 cup of spaghetti sauce.</a:t>
            </a:r>
            <a:endParaRPr sz="900"/>
          </a:p>
          <a:p>
            <a:pPr indent="-147149" lvl="0" marL="0" marR="0" rtl="0" algn="l">
              <a:lnSpc>
                <a:spcPct val="100000"/>
              </a:lnSpc>
              <a:spcBef>
                <a:spcPts val="0"/>
              </a:spcBef>
              <a:spcAft>
                <a:spcPts val="0"/>
              </a:spcAft>
              <a:buSzPts val="900"/>
              <a:buAutoNum type="arabicPeriod"/>
            </a:pPr>
            <a:r>
              <a:rPr lang="es" sz="900"/>
              <a:t>Next layer, 4 uncooked lasagna noodles, 1/3 part of the ricotta cheese mixture, and 1 1/2 Cups sauce.</a:t>
            </a:r>
            <a:endParaRPr sz="900"/>
          </a:p>
          <a:p>
            <a:pPr indent="-147149" lvl="0" marL="0" marR="0" rtl="0" algn="l">
              <a:lnSpc>
                <a:spcPct val="100000"/>
              </a:lnSpc>
              <a:spcBef>
                <a:spcPts val="0"/>
              </a:spcBef>
              <a:spcAft>
                <a:spcPts val="0"/>
              </a:spcAft>
              <a:buSzPts val="900"/>
              <a:buAutoNum type="arabicPeriod"/>
            </a:pPr>
            <a:r>
              <a:rPr lang="es" sz="900"/>
              <a:t>Next layer, 4 uncooked lasagna noodles, remaining ricotta mixture and remained meat, 1 cup of sauce.</a:t>
            </a:r>
            <a:endParaRPr sz="900"/>
          </a:p>
          <a:p>
            <a:pPr indent="-147149" lvl="0" marL="0" marR="0" rtl="0" algn="l">
              <a:lnSpc>
                <a:spcPct val="100000"/>
              </a:lnSpc>
              <a:spcBef>
                <a:spcPts val="0"/>
              </a:spcBef>
              <a:spcAft>
                <a:spcPts val="0"/>
              </a:spcAft>
              <a:buSzPts val="900"/>
              <a:buAutoNum type="arabicPeriod"/>
            </a:pPr>
            <a:r>
              <a:rPr lang="es" sz="900"/>
              <a:t>For top layer, 4 uncooked lasagna noodles, remaining sauce, and remaining 1 cup mozzarella.</a:t>
            </a:r>
            <a:endParaRPr sz="900"/>
          </a:p>
          <a:p>
            <a:pPr indent="-147149" lvl="0" marL="0" marR="0" rtl="0" algn="l">
              <a:lnSpc>
                <a:spcPct val="100000"/>
              </a:lnSpc>
              <a:spcBef>
                <a:spcPts val="0"/>
              </a:spcBef>
              <a:spcAft>
                <a:spcPts val="0"/>
              </a:spcAft>
              <a:buSzPts val="900"/>
              <a:buAutoNum type="arabicPeriod"/>
            </a:pPr>
            <a:r>
              <a:rPr lang="es" sz="900"/>
              <a:t>Bake covered with foil for 50-60 minutes.</a:t>
            </a:r>
            <a:endParaRPr sz="900"/>
          </a:p>
          <a:p>
            <a:pPr indent="-147149" lvl="0" marL="0" marR="0" rtl="0" algn="l">
              <a:lnSpc>
                <a:spcPct val="100000"/>
              </a:lnSpc>
              <a:spcBef>
                <a:spcPts val="0"/>
              </a:spcBef>
              <a:spcAft>
                <a:spcPts val="0"/>
              </a:spcAft>
              <a:buSzPts val="900"/>
              <a:buAutoNum type="arabicPeriod"/>
            </a:pPr>
            <a:r>
              <a:rPr lang="es" sz="900"/>
              <a:t>Uncover and continue cooking until all the cheese is melted on the top (about 5 minutes).</a:t>
            </a:r>
            <a:endParaRPr sz="900"/>
          </a:p>
          <a:p>
            <a:pPr indent="-147149" lvl="0" marL="0" marR="0" rtl="0" algn="l">
              <a:lnSpc>
                <a:spcPct val="100000"/>
              </a:lnSpc>
              <a:spcBef>
                <a:spcPts val="0"/>
              </a:spcBef>
              <a:spcAft>
                <a:spcPts val="0"/>
              </a:spcAft>
              <a:buSzPts val="900"/>
              <a:buAutoNum type="arabicPeriod"/>
            </a:pPr>
            <a:r>
              <a:rPr lang="es" sz="900"/>
              <a:t>Let stand 15 minutes before serving.</a:t>
            </a:r>
            <a:endParaRPr sz="900"/>
          </a:p>
          <a:p>
            <a:pPr indent="-147149" lvl="0" marL="0" marR="0" rtl="0" algn="l">
              <a:lnSpc>
                <a:spcPct val="100000"/>
              </a:lnSpc>
              <a:spcBef>
                <a:spcPts val="0"/>
              </a:spcBef>
              <a:spcAft>
                <a:spcPts val="0"/>
              </a:spcAft>
              <a:buSzPts val="900"/>
              <a:buAutoNum type="arabicPeriod"/>
            </a:pPr>
            <a:r>
              <a:rPr lang="es" sz="900"/>
              <a:t>If you are using a 13X9X2 pan---just make 3 layers to avoid boiling over.</a:t>
            </a:r>
            <a:endParaRPr sz="900"/>
          </a:p>
          <a:p>
            <a:pPr indent="-147149" lvl="0" marL="0" marR="0" rtl="0" algn="l">
              <a:lnSpc>
                <a:spcPct val="100000"/>
              </a:lnSpc>
              <a:spcBef>
                <a:spcPts val="0"/>
              </a:spcBef>
              <a:spcAft>
                <a:spcPts val="0"/>
              </a:spcAft>
              <a:buSzPts val="900"/>
              <a:buAutoNum type="arabicPeriod"/>
            </a:pPr>
            <a:r>
              <a:rPr lang="es" sz="900"/>
              <a:t> In the meantime, wash and cut cauliflower.</a:t>
            </a:r>
            <a:endParaRPr sz="900"/>
          </a:p>
          <a:p>
            <a:pPr indent="-147149" lvl="0" marL="0" marR="0" rtl="0" algn="l">
              <a:lnSpc>
                <a:spcPct val="100000"/>
              </a:lnSpc>
              <a:spcBef>
                <a:spcPts val="0"/>
              </a:spcBef>
              <a:spcAft>
                <a:spcPts val="0"/>
              </a:spcAft>
              <a:buSzPts val="900"/>
              <a:buAutoNum type="arabicPeriod"/>
            </a:pPr>
            <a:r>
              <a:rPr lang="es" sz="900"/>
              <a:t>Place pieces of cauliflower on a 13by9by2 pan.</a:t>
            </a:r>
            <a:endParaRPr sz="900"/>
          </a:p>
          <a:p>
            <a:pPr indent="-147149" lvl="0" marL="0" marR="0" rtl="0" algn="l">
              <a:lnSpc>
                <a:spcPct val="100000"/>
              </a:lnSpc>
              <a:spcBef>
                <a:spcPts val="0"/>
              </a:spcBef>
              <a:spcAft>
                <a:spcPts val="0"/>
              </a:spcAft>
              <a:buSzPts val="900"/>
              <a:buAutoNum type="arabicPeriod"/>
            </a:pPr>
            <a:r>
              <a:rPr lang="es" sz="900"/>
              <a:t>Then coat with olive oil and salt to taste.</a:t>
            </a:r>
            <a:endParaRPr sz="900"/>
          </a:p>
          <a:p>
            <a:pPr indent="-147149" lvl="0" marL="0" marR="0" rtl="0" algn="l">
              <a:lnSpc>
                <a:spcPct val="100000"/>
              </a:lnSpc>
              <a:spcBef>
                <a:spcPts val="0"/>
              </a:spcBef>
              <a:spcAft>
                <a:spcPts val="0"/>
              </a:spcAft>
              <a:buSzPts val="900"/>
              <a:buAutoNum type="arabicPeriod"/>
            </a:pPr>
            <a:r>
              <a:rPr lang="es" sz="900"/>
              <a:t>Roast at 425 degrees for 30 minutes, stirring occasionally.</a:t>
            </a:r>
            <a:endParaRPr sz="900"/>
          </a:p>
          <a:p>
            <a:pPr indent="-180000" lvl="0" marL="0" rtl="0" algn="l">
              <a:spcBef>
                <a:spcPts val="0"/>
              </a:spcBef>
              <a:spcAft>
                <a:spcPts val="0"/>
              </a:spcAft>
              <a:buNone/>
            </a:pPr>
            <a:r>
              <a:t/>
            </a:r>
            <a:endParaRPr sz="900"/>
          </a:p>
          <a:p>
            <a:pPr indent="-180000" lvl="0" marL="0" rtl="0" algn="l">
              <a:spcBef>
                <a:spcPts val="0"/>
              </a:spcBef>
              <a:spcAft>
                <a:spcPts val="0"/>
              </a:spcAft>
              <a:buNone/>
            </a:pPr>
            <a:r>
              <a:rPr lang="es" sz="900"/>
              <a:t>   </a:t>
            </a:r>
            <a:endParaRPr sz="9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2" name="Shape 402"/>
        <p:cNvGrpSpPr/>
        <p:nvPr/>
      </p:nvGrpSpPr>
      <p:grpSpPr>
        <a:xfrm>
          <a:off x="0" y="0"/>
          <a:ext cx="0" cy="0"/>
          <a:chOff x="0" y="0"/>
          <a:chExt cx="0" cy="0"/>
        </a:xfrm>
      </p:grpSpPr>
      <p:sp>
        <p:nvSpPr>
          <p:cNvPr id="403" name="Google Shape;403;p65"/>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CAULIFLOWER</a:t>
            </a:r>
            <a:endParaRPr/>
          </a:p>
          <a:p>
            <a:pPr indent="0" lvl="0" marL="0" rtl="0" algn="l">
              <a:spcBef>
                <a:spcPts val="0"/>
              </a:spcBef>
              <a:spcAft>
                <a:spcPts val="0"/>
              </a:spcAft>
              <a:buClr>
                <a:schemeClr val="dk1"/>
              </a:buClr>
              <a:buSzPts val="1100"/>
              <a:buFont typeface="Arial"/>
              <a:buNone/>
            </a:pPr>
            <a:r>
              <a:rPr lang="es">
                <a:solidFill>
                  <a:schemeClr val="dk1"/>
                </a:solidFill>
                <a:latin typeface="Times New Roman"/>
                <a:ea typeface="Times New Roman"/>
                <a:cs typeface="Times New Roman"/>
                <a:sym typeface="Times New Roman"/>
              </a:rPr>
              <a:t>My spotlight ingredient that I saw at the green market was cauliflower.  Cauliflower looks like a tree and it tastes a little bit like rice and has a mild taste.  Cauliflower is from the flower or stem of a plant.  Cauliflower is harvested when the head of the cauliflower opens up.  It usually takes around 6 to 8 months to harvest.  Some benefits of a cauliflower is it keeps your bones healthy because it has </a:t>
            </a:r>
            <a:r>
              <a:rPr lang="es">
                <a:solidFill>
                  <a:srgbClr val="222222"/>
                </a:solidFill>
                <a:latin typeface="Times New Roman"/>
                <a:ea typeface="Times New Roman"/>
                <a:cs typeface="Times New Roman"/>
                <a:sym typeface="Times New Roman"/>
              </a:rPr>
              <a:t>vitamin C and vitamin K.</a:t>
            </a:r>
            <a:endParaRPr/>
          </a:p>
        </p:txBody>
      </p:sp>
      <p:sp>
        <p:nvSpPr>
          <p:cNvPr id="404" name="Google Shape;404;p65"/>
          <p:cNvSpPr txBox="1"/>
          <p:nvPr/>
        </p:nvSpPr>
        <p:spPr>
          <a:xfrm>
            <a:off x="4697875" y="97525"/>
            <a:ext cx="43596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rgbClr val="000000"/>
              </a:buClr>
              <a:buFont typeface="PT Sans"/>
              <a:buNone/>
            </a:pPr>
            <a:r>
              <a:rPr lang="es">
                <a:latin typeface="Times New Roman"/>
                <a:ea typeface="Times New Roman"/>
                <a:cs typeface="Times New Roman"/>
                <a:sym typeface="Times New Roman"/>
              </a:rPr>
              <a:t>Lasagna is special for me because I really enjoy it and gives me something to look forward to for dinner.  A memory of lasagna was that someone gave us lasagna for my family when I was born, now we have lasagna when other people come over.  My family doesn’t really have lasagna for tradition, but we mainly have it during the winter.  I like lasagna and cauliflower because lasagna is really cheesy and tastes like pasta.  I like cauliflower because I like the tastes, and it isn’t to sweet or to hot.</a:t>
            </a:r>
            <a:endParaRPr>
              <a:latin typeface="Times New Roman"/>
              <a:ea typeface="Times New Roman"/>
              <a:cs typeface="Times New Roman"/>
              <a:sym typeface="Times New Roman"/>
            </a:endParaRPr>
          </a:p>
        </p:txBody>
      </p:sp>
      <p:pic>
        <p:nvPicPr>
          <p:cNvPr id="405" name="Google Shape;405;p65"/>
          <p:cNvPicPr preferRelativeResize="0"/>
          <p:nvPr/>
        </p:nvPicPr>
        <p:blipFill rotWithShape="1">
          <a:blip r:embed="rId3">
            <a:alphaModFix/>
          </a:blip>
          <a:srcRect b="13368" l="0" r="0" t="13376"/>
          <a:stretch/>
        </p:blipFill>
        <p:spPr>
          <a:xfrm>
            <a:off x="0" y="0"/>
            <a:ext cx="4485900" cy="2492700"/>
          </a:xfrm>
          <a:prstGeom prst="rect">
            <a:avLst/>
          </a:prstGeom>
          <a:noFill/>
          <a:ln>
            <a:noFill/>
          </a:ln>
        </p:spPr>
      </p:pic>
      <p:pic>
        <p:nvPicPr>
          <p:cNvPr id="406" name="Google Shape;406;p65"/>
          <p:cNvPicPr preferRelativeResize="0"/>
          <p:nvPr/>
        </p:nvPicPr>
        <p:blipFill rotWithShape="1">
          <a:blip r:embed="rId4">
            <a:alphaModFix/>
          </a:blip>
          <a:srcRect b="9506" l="0" r="0" t="9514"/>
          <a:stretch/>
        </p:blipFill>
        <p:spPr>
          <a:xfrm>
            <a:off x="4697875" y="2519350"/>
            <a:ext cx="4446000" cy="2624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sp>
        <p:nvSpPr>
          <p:cNvPr id="411" name="Google Shape;411;p66"/>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Strawberry Smoothie</a:t>
            </a:r>
            <a:endParaRPr sz="800"/>
          </a:p>
        </p:txBody>
      </p:sp>
      <p:sp>
        <p:nvSpPr>
          <p:cNvPr id="412" name="Google Shape;412;p66"/>
          <p:cNvSpPr txBox="1"/>
          <p:nvPr/>
        </p:nvSpPr>
        <p:spPr>
          <a:xfrm>
            <a:off x="321975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17500" lvl="0" marL="457200" marR="0" rtl="0" algn="l">
              <a:lnSpc>
                <a:spcPct val="100000"/>
              </a:lnSpc>
              <a:spcBef>
                <a:spcPts val="0"/>
              </a:spcBef>
              <a:spcAft>
                <a:spcPts val="0"/>
              </a:spcAft>
              <a:buSzPts val="1400"/>
              <a:buChar char="●"/>
            </a:pPr>
            <a:r>
              <a:rPr lang="es"/>
              <a:t>3 strawberries</a:t>
            </a:r>
            <a:endParaRPr/>
          </a:p>
          <a:p>
            <a:pPr indent="-317500" lvl="0" marL="457200" marR="0" rtl="0" algn="l">
              <a:lnSpc>
                <a:spcPct val="100000"/>
              </a:lnSpc>
              <a:spcBef>
                <a:spcPts val="0"/>
              </a:spcBef>
              <a:spcAft>
                <a:spcPts val="0"/>
              </a:spcAft>
              <a:buSzPts val="1400"/>
              <a:buChar char="●"/>
            </a:pPr>
            <a:r>
              <a:rPr lang="es"/>
              <a:t>1 banana </a:t>
            </a:r>
            <a:endParaRPr/>
          </a:p>
          <a:p>
            <a:pPr indent="-317500" lvl="0" marL="457200" marR="0" rtl="0" algn="l">
              <a:lnSpc>
                <a:spcPct val="100000"/>
              </a:lnSpc>
              <a:spcBef>
                <a:spcPts val="0"/>
              </a:spcBef>
              <a:spcAft>
                <a:spcPts val="0"/>
              </a:spcAft>
              <a:buSzPts val="1400"/>
              <a:buChar char="●"/>
            </a:pPr>
            <a:r>
              <a:rPr lang="es"/>
              <a:t>10 blueberries</a:t>
            </a:r>
            <a:endParaRPr/>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13" name="Google Shape;413;p66"/>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Hakkai Compere</a:t>
            </a:r>
            <a:endParaRPr sz="600"/>
          </a:p>
        </p:txBody>
      </p:sp>
      <p:sp>
        <p:nvSpPr>
          <p:cNvPr id="414" name="Google Shape;414;p66"/>
          <p:cNvSpPr txBox="1"/>
          <p:nvPr/>
        </p:nvSpPr>
        <p:spPr>
          <a:xfrm>
            <a:off x="3219750" y="1126750"/>
            <a:ext cx="26373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breakfast</a:t>
            </a:r>
            <a:endParaRPr i="1" sz="600"/>
          </a:p>
        </p:txBody>
      </p:sp>
      <p:sp>
        <p:nvSpPr>
          <p:cNvPr id="415" name="Google Shape;415;p66"/>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1-2 servings</a:t>
            </a:r>
            <a:endParaRPr i="1" sz="600"/>
          </a:p>
        </p:txBody>
      </p:sp>
      <p:sp>
        <p:nvSpPr>
          <p:cNvPr id="416" name="Google Shape;416;p66"/>
          <p:cNvSpPr txBox="1"/>
          <p:nvPr/>
        </p:nvSpPr>
        <p:spPr>
          <a:xfrm>
            <a:off x="615600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17500" lvl="0" marL="457200" rtl="0" algn="l">
              <a:spcBef>
                <a:spcPts val="0"/>
              </a:spcBef>
              <a:spcAft>
                <a:spcPts val="0"/>
              </a:spcAft>
              <a:buClr>
                <a:schemeClr val="dk1"/>
              </a:buClr>
              <a:buSzPts val="1400"/>
              <a:buChar char="●"/>
            </a:pPr>
            <a:r>
              <a:rPr lang="es">
                <a:solidFill>
                  <a:schemeClr val="dk1"/>
                </a:solidFill>
              </a:rPr>
              <a:t>1 cup of protein powder </a:t>
            </a:r>
            <a:endParaRPr>
              <a:solidFill>
                <a:schemeClr val="dk1"/>
              </a:solidFill>
            </a:endParaRPr>
          </a:p>
          <a:p>
            <a:pPr indent="-317500" lvl="0" marL="457200" rtl="0" algn="l">
              <a:spcBef>
                <a:spcPts val="0"/>
              </a:spcBef>
              <a:spcAft>
                <a:spcPts val="0"/>
              </a:spcAft>
              <a:buClr>
                <a:schemeClr val="dk1"/>
              </a:buClr>
              <a:buSzPts val="1400"/>
              <a:buChar char="●"/>
            </a:pPr>
            <a:r>
              <a:rPr lang="es">
                <a:solidFill>
                  <a:schemeClr val="dk1"/>
                </a:solidFill>
              </a:rPr>
              <a:t>some milk </a:t>
            </a:r>
            <a:endParaRPr>
              <a:solidFill>
                <a:schemeClr val="dk1"/>
              </a:solidFill>
            </a:endParaRPr>
          </a:p>
          <a:p>
            <a:pPr indent="-317500" lvl="0" marL="457200" rtl="0" algn="l">
              <a:spcBef>
                <a:spcPts val="0"/>
              </a:spcBef>
              <a:spcAft>
                <a:spcPts val="0"/>
              </a:spcAft>
              <a:buClr>
                <a:schemeClr val="dk1"/>
              </a:buClr>
              <a:buSzPts val="1400"/>
              <a:buChar char="●"/>
            </a:pPr>
            <a:r>
              <a:rPr lang="es">
                <a:solidFill>
                  <a:schemeClr val="dk1"/>
                </a:solidFill>
              </a:rPr>
              <a:t>as many cocoa nibs as you want.</a:t>
            </a:r>
            <a:endParaRPr>
              <a:solidFill>
                <a:schemeClr val="dk1"/>
              </a:solidFill>
            </a:endParaRPr>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17" name="Google Shape;417;p66"/>
          <p:cNvSpPr txBox="1"/>
          <p:nvPr/>
        </p:nvSpPr>
        <p:spPr>
          <a:xfrm>
            <a:off x="3219750" y="2852200"/>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 </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SzPts val="1600"/>
              <a:buFont typeface="Open Sans"/>
              <a:buAutoNum type="arabicPeriod"/>
            </a:pPr>
            <a:r>
              <a:rPr lang="es"/>
              <a:t>Put 3 strawberries in blender.</a:t>
            </a:r>
            <a:endParaRPr/>
          </a:p>
          <a:p>
            <a:pPr indent="-330200" lvl="0" marL="457200" marR="0" rtl="0" algn="l">
              <a:lnSpc>
                <a:spcPct val="100000"/>
              </a:lnSpc>
              <a:spcBef>
                <a:spcPts val="0"/>
              </a:spcBef>
              <a:spcAft>
                <a:spcPts val="0"/>
              </a:spcAft>
              <a:buSzPts val="1600"/>
              <a:buFont typeface="Open Sans"/>
              <a:buAutoNum type="arabicPeriod"/>
            </a:pPr>
            <a:r>
              <a:rPr lang="es"/>
              <a:t>Put 1 banana in blender.</a:t>
            </a:r>
            <a:endParaRPr/>
          </a:p>
          <a:p>
            <a:pPr indent="-330200" lvl="0" marL="457200" marR="0" rtl="0" algn="l">
              <a:lnSpc>
                <a:spcPct val="100000"/>
              </a:lnSpc>
              <a:spcBef>
                <a:spcPts val="0"/>
              </a:spcBef>
              <a:spcAft>
                <a:spcPts val="0"/>
              </a:spcAft>
              <a:buSzPts val="1600"/>
              <a:buFont typeface="Open Sans"/>
              <a:buAutoNum type="arabicPeriod"/>
            </a:pPr>
            <a:r>
              <a:rPr lang="es"/>
              <a:t>But 10 blueberries in blender.</a:t>
            </a:r>
            <a:endParaRPr/>
          </a:p>
          <a:p>
            <a:pPr indent="-330200" lvl="0" marL="457200" marR="0" rtl="0" algn="l">
              <a:lnSpc>
                <a:spcPct val="100000"/>
              </a:lnSpc>
              <a:spcBef>
                <a:spcPts val="0"/>
              </a:spcBef>
              <a:spcAft>
                <a:spcPts val="0"/>
              </a:spcAft>
              <a:buSzPts val="1600"/>
              <a:buFont typeface="Open Sans"/>
              <a:buAutoNum type="arabicPeriod"/>
            </a:pPr>
            <a:r>
              <a:rPr lang="es"/>
              <a:t>Put 1 cup of protein powder in blender.</a:t>
            </a:r>
            <a:endParaRPr/>
          </a:p>
          <a:p>
            <a:pPr indent="-330200" lvl="0" marL="457200" marR="0" rtl="0" algn="l">
              <a:lnSpc>
                <a:spcPct val="100000"/>
              </a:lnSpc>
              <a:spcBef>
                <a:spcPts val="0"/>
              </a:spcBef>
              <a:spcAft>
                <a:spcPts val="0"/>
              </a:spcAft>
              <a:buSzPts val="1600"/>
              <a:buFont typeface="Open Sans"/>
              <a:buAutoNum type="arabicPeriod"/>
            </a:pPr>
            <a:r>
              <a:rPr lang="es"/>
              <a:t>Put milk past fruit and protein powder.</a:t>
            </a:r>
            <a:endParaRPr/>
          </a:p>
          <a:p>
            <a:pPr indent="-330200" lvl="0" marL="457200" marR="0" rtl="0" algn="l">
              <a:lnSpc>
                <a:spcPct val="100000"/>
              </a:lnSpc>
              <a:spcBef>
                <a:spcPts val="0"/>
              </a:spcBef>
              <a:spcAft>
                <a:spcPts val="0"/>
              </a:spcAft>
              <a:buSzPts val="1600"/>
              <a:buFont typeface="Open Sans"/>
              <a:buAutoNum type="arabicPeriod"/>
            </a:pPr>
            <a:r>
              <a:rPr lang="es"/>
              <a:t>Add as much cocoa nibs as you want.</a:t>
            </a:r>
            <a:endParaRPr/>
          </a:p>
          <a:p>
            <a:pPr indent="-330200" lvl="0" marL="457200" marR="0" rtl="0" algn="l">
              <a:lnSpc>
                <a:spcPct val="100000"/>
              </a:lnSpc>
              <a:spcBef>
                <a:spcPts val="0"/>
              </a:spcBef>
              <a:spcAft>
                <a:spcPts val="0"/>
              </a:spcAft>
              <a:buSzPts val="1600"/>
              <a:buFont typeface="Open Sans"/>
              <a:buAutoNum type="arabicPeriod"/>
            </a:pPr>
            <a:r>
              <a:rPr lang="es"/>
              <a:t>BLEND!</a:t>
            </a:r>
            <a:endParaRPr/>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pic>
        <p:nvPicPr>
          <p:cNvPr id="418" name="Google Shape;418;p66"/>
          <p:cNvPicPr preferRelativeResize="0"/>
          <p:nvPr/>
        </p:nvPicPr>
        <p:blipFill rotWithShape="1">
          <a:blip r:embed="rId3">
            <a:alphaModFix/>
          </a:blip>
          <a:srcRect b="0" l="29383" r="29387" t="0"/>
          <a:stretch/>
        </p:blipFill>
        <p:spPr>
          <a:xfrm>
            <a:off x="0" y="0"/>
            <a:ext cx="3180900" cy="51434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2" name="Shape 422"/>
        <p:cNvGrpSpPr/>
        <p:nvPr/>
      </p:nvGrpSpPr>
      <p:grpSpPr>
        <a:xfrm>
          <a:off x="0" y="0"/>
          <a:ext cx="0" cy="0"/>
          <a:chOff x="0" y="0"/>
          <a:chExt cx="0" cy="0"/>
        </a:xfrm>
      </p:grpSpPr>
      <p:sp>
        <p:nvSpPr>
          <p:cNvPr id="423" name="Google Shape;423;p67"/>
          <p:cNvSpPr txBox="1"/>
          <p:nvPr/>
        </p:nvSpPr>
        <p:spPr>
          <a:xfrm>
            <a:off x="32959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RICE AND BEANS </a:t>
            </a:r>
            <a:endParaRPr sz="800"/>
          </a:p>
        </p:txBody>
      </p:sp>
      <p:sp>
        <p:nvSpPr>
          <p:cNvPr id="424" name="Google Shape;424;p67"/>
          <p:cNvSpPr txBox="1"/>
          <p:nvPr/>
        </p:nvSpPr>
        <p:spPr>
          <a:xfrm>
            <a:off x="3295950" y="1433650"/>
            <a:ext cx="2754000" cy="1418400"/>
          </a:xfrm>
          <a:prstGeom prst="rect">
            <a:avLst/>
          </a:prstGeom>
          <a:noFill/>
          <a:ln>
            <a:noFill/>
          </a:ln>
        </p:spPr>
        <p:txBody>
          <a:bodyPr anchorCtr="0" anchor="t" bIns="91425" lIns="270000" spcFirstLastPara="1" rIns="91425" wrap="square" tIns="91425">
            <a:noAutofit/>
          </a:bodyPr>
          <a:lstStyle/>
          <a:p>
            <a:pPr indent="0" lvl="0" marL="45720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17500" lvl="0" marL="457200" marR="0" rtl="0" algn="l">
              <a:lnSpc>
                <a:spcPct val="100000"/>
              </a:lnSpc>
              <a:spcBef>
                <a:spcPts val="0"/>
              </a:spcBef>
              <a:spcAft>
                <a:spcPts val="0"/>
              </a:spcAft>
              <a:buSzPts val="1400"/>
              <a:buChar char="●"/>
            </a:pPr>
            <a:r>
              <a:rPr b="1" lang="es">
                <a:solidFill>
                  <a:schemeClr val="dk1"/>
                </a:solidFill>
                <a:latin typeface="Times New Roman"/>
                <a:ea typeface="Times New Roman"/>
                <a:cs typeface="Times New Roman"/>
                <a:sym typeface="Times New Roman"/>
              </a:rPr>
              <a:t>white rice	beans </a:t>
            </a:r>
            <a:endParaRPr b="1">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b="1" lang="es">
                <a:solidFill>
                  <a:schemeClr val="dk1"/>
                </a:solidFill>
                <a:latin typeface="Times New Roman"/>
                <a:ea typeface="Times New Roman"/>
                <a:cs typeface="Times New Roman"/>
                <a:sym typeface="Times New Roman"/>
              </a:rPr>
              <a:t>water</a:t>
            </a:r>
            <a:endParaRPr b="1">
              <a:solidFill>
                <a:schemeClr val="dk1"/>
              </a:solidFill>
              <a:latin typeface="Times New Roman"/>
              <a:ea typeface="Times New Roman"/>
              <a:cs typeface="Times New Roman"/>
              <a:sym typeface="Times New Roman"/>
            </a:endParaRPr>
          </a:p>
          <a:p>
            <a:pPr indent="-317500" lvl="0" marL="457200" rtl="0" algn="l">
              <a:spcBef>
                <a:spcPts val="500"/>
              </a:spcBef>
              <a:spcAft>
                <a:spcPts val="0"/>
              </a:spcAft>
              <a:buClr>
                <a:schemeClr val="dk1"/>
              </a:buClr>
              <a:buSzPts val="1400"/>
              <a:buFont typeface="Times New Roman"/>
              <a:buChar char="●"/>
            </a:pPr>
            <a:r>
              <a:rPr b="1" lang="es">
                <a:solidFill>
                  <a:schemeClr val="dk1"/>
                </a:solidFill>
                <a:latin typeface="Times New Roman"/>
                <a:ea typeface="Times New Roman"/>
                <a:cs typeface="Times New Roman"/>
                <a:sym typeface="Times New Roman"/>
              </a:rPr>
              <a:t> salt </a:t>
            </a:r>
            <a:endParaRPr b="1">
              <a:solidFill>
                <a:schemeClr val="dk1"/>
              </a:solidFill>
              <a:latin typeface="Times New Roman"/>
              <a:ea typeface="Times New Roman"/>
              <a:cs typeface="Times New Roman"/>
              <a:sym typeface="Times New Roman"/>
            </a:endParaRPr>
          </a:p>
          <a:p>
            <a:pPr indent="-317500" lvl="0" marL="457200" rtl="0" algn="l">
              <a:spcBef>
                <a:spcPts val="500"/>
              </a:spcBef>
              <a:spcAft>
                <a:spcPts val="0"/>
              </a:spcAft>
              <a:buClr>
                <a:schemeClr val="dk1"/>
              </a:buClr>
              <a:buSzPts val="1400"/>
              <a:buFont typeface="Times New Roman"/>
              <a:buChar char="●"/>
            </a:pPr>
            <a:r>
              <a:rPr b="1" lang="es">
                <a:solidFill>
                  <a:schemeClr val="dk1"/>
                </a:solidFill>
                <a:latin typeface="Times New Roman"/>
                <a:ea typeface="Times New Roman"/>
                <a:cs typeface="Times New Roman"/>
                <a:sym typeface="Times New Roman"/>
              </a:rPr>
              <a:t>oil</a:t>
            </a:r>
            <a:endParaRPr b="1">
              <a:solidFill>
                <a:schemeClr val="dk1"/>
              </a:solidFill>
              <a:latin typeface="Times New Roman"/>
              <a:ea typeface="Times New Roman"/>
              <a:cs typeface="Times New Roman"/>
              <a:sym typeface="Times New Roman"/>
            </a:endParaRPr>
          </a:p>
          <a:p>
            <a:pPr indent="-317500" lvl="0" marL="457200" rtl="0" algn="l">
              <a:spcBef>
                <a:spcPts val="500"/>
              </a:spcBef>
              <a:spcAft>
                <a:spcPts val="0"/>
              </a:spcAft>
              <a:buClr>
                <a:schemeClr val="dk1"/>
              </a:buClr>
              <a:buSzPts val="1400"/>
              <a:buFont typeface="Times New Roman"/>
              <a:buChar char="●"/>
            </a:pPr>
            <a:r>
              <a:t/>
            </a:r>
            <a:endParaRPr b="1">
              <a:solidFill>
                <a:schemeClr val="dk1"/>
              </a:solidFill>
              <a:latin typeface="Times New Roman"/>
              <a:ea typeface="Times New Roman"/>
              <a:cs typeface="Times New Roman"/>
              <a:sym typeface="Times New Roman"/>
            </a:endParaRPr>
          </a:p>
          <a:p>
            <a:pPr indent="0" lvl="0" marL="457200" marR="0" rtl="0" algn="l">
              <a:lnSpc>
                <a:spcPct val="100000"/>
              </a:lnSpc>
              <a:spcBef>
                <a:spcPts val="5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25" name="Google Shape;425;p67"/>
          <p:cNvSpPr txBox="1"/>
          <p:nvPr/>
        </p:nvSpPr>
        <p:spPr>
          <a:xfrm>
            <a:off x="32959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Steven Gomez JR</a:t>
            </a:r>
            <a:endParaRPr sz="600"/>
          </a:p>
        </p:txBody>
      </p:sp>
      <p:sp>
        <p:nvSpPr>
          <p:cNvPr id="426" name="Google Shape;426;p67"/>
          <p:cNvSpPr txBox="1"/>
          <p:nvPr/>
        </p:nvSpPr>
        <p:spPr>
          <a:xfrm>
            <a:off x="32959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Recipe Type</a:t>
            </a:r>
            <a:endParaRPr i="1" sz="600"/>
          </a:p>
        </p:txBody>
      </p:sp>
      <p:sp>
        <p:nvSpPr>
          <p:cNvPr id="427" name="Google Shape;427;p67"/>
          <p:cNvSpPr txBox="1"/>
          <p:nvPr/>
        </p:nvSpPr>
        <p:spPr>
          <a:xfrm>
            <a:off x="68773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a:t>
            </a:r>
            <a:endParaRPr i="1" sz="600"/>
          </a:p>
        </p:txBody>
      </p:sp>
      <p:sp>
        <p:nvSpPr>
          <p:cNvPr id="428" name="Google Shape;428;p67"/>
          <p:cNvSpPr txBox="1"/>
          <p:nvPr/>
        </p:nvSpPr>
        <p:spPr>
          <a:xfrm>
            <a:off x="6179950" y="1433650"/>
            <a:ext cx="2754000" cy="298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30200" lvl="0" marL="457200" rtl="0" algn="l">
              <a:spcBef>
                <a:spcPts val="0"/>
              </a:spcBef>
              <a:spcAft>
                <a:spcPts val="0"/>
              </a:spcAft>
              <a:buSzPts val="1600"/>
              <a:buFont typeface="Open Sans"/>
              <a:buChar char="●"/>
            </a:pPr>
            <a:r>
              <a:rPr b="1" lang="es">
                <a:solidFill>
                  <a:schemeClr val="dk1"/>
                </a:solidFill>
                <a:latin typeface="Times New Roman"/>
                <a:ea typeface="Times New Roman"/>
                <a:cs typeface="Times New Roman"/>
                <a:sym typeface="Times New Roman"/>
              </a:rPr>
              <a:t>rice 3-4 cups salt to your liking oil 2 tbsp,water 3-4 cups,beans,1 can of goya bean,2-3 tbsp of sofrito 1 pack of saz`on,a sprinkle of abobo,about one can and ½ of water (so after you put the beans in the pot, fill the empty can of beans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29" name="Google Shape;429;p67"/>
          <p:cNvSpPr txBox="1"/>
          <p:nvPr/>
        </p:nvSpPr>
        <p:spPr>
          <a:xfrm>
            <a:off x="3295950" y="2852200"/>
            <a:ext cx="3400200" cy="272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04800" lvl="0" marL="457200" rtl="0" algn="l">
              <a:spcBef>
                <a:spcPts val="0"/>
              </a:spcBef>
              <a:spcAft>
                <a:spcPts val="0"/>
              </a:spcAft>
              <a:buSzPts val="1200"/>
              <a:buFont typeface="Open Sans"/>
              <a:buAutoNum type="arabicPeriod"/>
            </a:pPr>
            <a:r>
              <a:rPr b="1" lang="es" sz="1200">
                <a:solidFill>
                  <a:schemeClr val="dk1"/>
                </a:solidFill>
              </a:rPr>
              <a:t>: </a:t>
            </a:r>
            <a:r>
              <a:rPr b="1" lang="es" sz="1200">
                <a:solidFill>
                  <a:schemeClr val="dk1"/>
                </a:solidFill>
                <a:latin typeface="Times New Roman"/>
                <a:ea typeface="Times New Roman"/>
                <a:cs typeface="Times New Roman"/>
                <a:sym typeface="Times New Roman"/>
              </a:rPr>
              <a:t>white rice, rice 3-4 cups salt to your liking oil 2 tbsp,water 3-4 cups,beans,1 can of goya bean,2-3 tbsp of sofrito (green peppers,garlic,onions,cilantro,and recao),1 pack of saz`on,a sprinkle of abobo,about one can and ½ of water (so after you put the beans in the pot, fill the empty can of beans with water and pour in pot and then ½ of the can with water).</a:t>
            </a:r>
            <a:endParaRPr sz="1200"/>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30" name="Google Shape;430;p67"/>
          <p:cNvSpPr txBox="1"/>
          <p:nvPr/>
        </p:nvSpPr>
        <p:spPr>
          <a:xfrm>
            <a:off x="411950" y="364875"/>
            <a:ext cx="2754000" cy="461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descr="Image result for rice and beans" id="431" name="Google Shape;431;p67"/>
          <p:cNvPicPr preferRelativeResize="0"/>
          <p:nvPr/>
        </p:nvPicPr>
        <p:blipFill>
          <a:blip r:embed="rId3">
            <a:alphaModFix/>
          </a:blip>
          <a:stretch>
            <a:fillRect/>
          </a:stretch>
        </p:blipFill>
        <p:spPr>
          <a:xfrm>
            <a:off x="152400" y="152400"/>
            <a:ext cx="3143550" cy="2566475"/>
          </a:xfrm>
          <a:prstGeom prst="rect">
            <a:avLst/>
          </a:prstGeom>
          <a:noFill/>
          <a:ln>
            <a:noFill/>
          </a:ln>
        </p:spPr>
      </p:pic>
      <p:pic>
        <p:nvPicPr>
          <p:cNvPr descr="Image result for puerto rican rice" id="432" name="Google Shape;432;p67"/>
          <p:cNvPicPr preferRelativeResize="0"/>
          <p:nvPr/>
        </p:nvPicPr>
        <p:blipFill>
          <a:blip r:embed="rId4">
            <a:alphaModFix/>
          </a:blip>
          <a:stretch>
            <a:fillRect/>
          </a:stretch>
        </p:blipFill>
        <p:spPr>
          <a:xfrm>
            <a:off x="20750" y="2911500"/>
            <a:ext cx="3275201" cy="1914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41"/>
          <p:cNvSpPr txBox="1"/>
          <p:nvPr/>
        </p:nvSpPr>
        <p:spPr>
          <a:xfrm>
            <a:off x="408750" y="229025"/>
            <a:ext cx="8326500" cy="73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s" sz="4800">
                <a:solidFill>
                  <a:schemeClr val="dk1"/>
                </a:solidFill>
                <a:latin typeface="Open Sans"/>
                <a:ea typeface="Open Sans"/>
                <a:cs typeface="Open Sans"/>
                <a:sym typeface="Open Sans"/>
              </a:rPr>
              <a:t>TABLE OF CONTENTS</a:t>
            </a:r>
            <a:endParaRPr sz="4800"/>
          </a:p>
        </p:txBody>
      </p:sp>
      <p:sp>
        <p:nvSpPr>
          <p:cNvPr id="159" name="Google Shape;159;p41"/>
          <p:cNvSpPr txBox="1"/>
          <p:nvPr/>
        </p:nvSpPr>
        <p:spPr>
          <a:xfrm>
            <a:off x="271725" y="901441"/>
            <a:ext cx="4201500" cy="413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01	</a:t>
            </a:r>
            <a:r>
              <a:rPr b="1" lang="es" sz="1600" u="sng">
                <a:solidFill>
                  <a:schemeClr val="hlink"/>
                </a:solidFill>
                <a:latin typeface="Open Sans"/>
                <a:ea typeface="Open Sans"/>
                <a:cs typeface="Open Sans"/>
                <a:sym typeface="Open Sans"/>
                <a:hlinkClick action="ppaction://hlinksldjump" r:id="rId3"/>
              </a:rPr>
              <a:t>CHOCOLATE CHIP PANCAKES</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02	</a:t>
            </a:r>
            <a:r>
              <a:rPr b="1" lang="es" sz="1600" u="sng">
                <a:solidFill>
                  <a:schemeClr val="hlink"/>
                </a:solidFill>
                <a:latin typeface="Open Sans"/>
                <a:ea typeface="Open Sans"/>
                <a:cs typeface="Open Sans"/>
                <a:sym typeface="Open Sans"/>
                <a:hlinkClick action="ppaction://hlinksldjump" r:id="rId4"/>
              </a:rPr>
              <a:t>LASAGNA</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03	</a:t>
            </a:r>
            <a:r>
              <a:rPr b="1" lang="es" sz="1600" u="sng">
                <a:solidFill>
                  <a:schemeClr val="hlink"/>
                </a:solidFill>
                <a:latin typeface="Open Sans"/>
                <a:ea typeface="Open Sans"/>
                <a:cs typeface="Open Sans"/>
                <a:sym typeface="Open Sans"/>
                <a:hlinkClick action="ppaction://hlinksldjump" r:id="rId5"/>
              </a:rPr>
              <a:t>BLINTZES</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04	</a:t>
            </a:r>
            <a:r>
              <a:rPr b="1" lang="es" sz="1600" u="sng">
                <a:solidFill>
                  <a:schemeClr val="hlink"/>
                </a:solidFill>
                <a:latin typeface="Open Sans"/>
                <a:ea typeface="Open Sans"/>
                <a:cs typeface="Open Sans"/>
                <a:sym typeface="Open Sans"/>
                <a:hlinkClick action="ppaction://hlinksldjump" r:id="rId6"/>
              </a:rPr>
              <a:t>RHUBARB SQUARES</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05	</a:t>
            </a:r>
            <a:r>
              <a:rPr b="1" lang="es" sz="1600" u="sng">
                <a:solidFill>
                  <a:schemeClr val="hlink"/>
                </a:solidFill>
                <a:latin typeface="Open Sans"/>
                <a:ea typeface="Open Sans"/>
                <a:cs typeface="Open Sans"/>
                <a:sym typeface="Open Sans"/>
                <a:hlinkClick action="ppaction://hlinksldjump" r:id="rId7"/>
              </a:rPr>
              <a:t>ZUCCHINI PASTA</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06	</a:t>
            </a:r>
            <a:r>
              <a:rPr b="1" lang="es" sz="1600" u="sng">
                <a:solidFill>
                  <a:schemeClr val="hlink"/>
                </a:solidFill>
                <a:latin typeface="Open Sans"/>
                <a:ea typeface="Open Sans"/>
                <a:cs typeface="Open Sans"/>
                <a:sym typeface="Open Sans"/>
                <a:hlinkClick action="ppaction://hlinksldjump" r:id="rId8"/>
              </a:rPr>
              <a:t>MOUNT </a:t>
            </a:r>
            <a:r>
              <a:rPr b="1" lang="es" sz="1600" u="sng">
                <a:solidFill>
                  <a:schemeClr val="hlink"/>
                </a:solidFill>
                <a:latin typeface="Open Sans"/>
                <a:ea typeface="Open Sans"/>
                <a:cs typeface="Open Sans"/>
                <a:sym typeface="Open Sans"/>
                <a:hlinkClick action="ppaction://hlinksldjump" r:id="rId9"/>
              </a:rPr>
              <a:t>RASPBERRY</a:t>
            </a:r>
            <a:r>
              <a:rPr b="1" lang="es" sz="1600" u="sng">
                <a:solidFill>
                  <a:schemeClr val="hlink"/>
                </a:solidFill>
                <a:latin typeface="Open Sans"/>
                <a:ea typeface="Open Sans"/>
                <a:cs typeface="Open Sans"/>
                <a:sym typeface="Open Sans"/>
                <a:hlinkClick action="ppaction://hlinksldjump" r:id="rId10"/>
              </a:rPr>
              <a:t> </a:t>
            </a:r>
            <a:r>
              <a:rPr b="1" lang="es" sz="1600" u="sng">
                <a:solidFill>
                  <a:schemeClr val="hlink"/>
                </a:solidFill>
                <a:latin typeface="Open Sans"/>
                <a:ea typeface="Open Sans"/>
                <a:cs typeface="Open Sans"/>
                <a:sym typeface="Open Sans"/>
                <a:hlinkClick action="ppaction://hlinksldjump" r:id="rId11"/>
              </a:rPr>
              <a:t>BISCUITS</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07	</a:t>
            </a:r>
            <a:r>
              <a:rPr b="1" lang="es" sz="1600" u="sng">
                <a:solidFill>
                  <a:schemeClr val="hlink"/>
                </a:solidFill>
                <a:latin typeface="Open Sans"/>
                <a:ea typeface="Open Sans"/>
                <a:cs typeface="Open Sans"/>
                <a:sym typeface="Open Sans"/>
                <a:hlinkClick action="ppaction://hlinksldjump" r:id="rId12"/>
              </a:rPr>
              <a:t>PETER LUGER STYLE STEAK</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08	</a:t>
            </a:r>
            <a:r>
              <a:rPr b="1" lang="es" sz="1600" u="sng">
                <a:solidFill>
                  <a:schemeClr val="hlink"/>
                </a:solidFill>
                <a:latin typeface="Open Sans"/>
                <a:ea typeface="Open Sans"/>
                <a:cs typeface="Open Sans"/>
                <a:sym typeface="Open Sans"/>
                <a:hlinkClick action="ppaction://hlinksldjump" r:id="rId13"/>
              </a:rPr>
              <a:t>YELLOW LENTIL SOUP</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09</a:t>
            </a:r>
            <a:r>
              <a:rPr b="1" lang="es" sz="1600">
                <a:solidFill>
                  <a:schemeClr val="dk1"/>
                </a:solidFill>
                <a:latin typeface="Open Sans"/>
                <a:ea typeface="Open Sans"/>
                <a:cs typeface="Open Sans"/>
                <a:sym typeface="Open Sans"/>
              </a:rPr>
              <a:t>	</a:t>
            </a:r>
            <a:r>
              <a:rPr b="1" lang="es" sz="1600" u="sng">
                <a:solidFill>
                  <a:schemeClr val="hlink"/>
                </a:solidFill>
                <a:latin typeface="Open Sans"/>
                <a:ea typeface="Open Sans"/>
                <a:cs typeface="Open Sans"/>
                <a:sym typeface="Open Sans"/>
                <a:hlinkClick action="ppaction://hlinksldjump" r:id="rId14"/>
              </a:rPr>
              <a:t>KOREAN STYLE BEEF</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10    </a:t>
            </a:r>
            <a:r>
              <a:rPr b="1" lang="es" sz="1600" u="sng">
                <a:solidFill>
                  <a:schemeClr val="hlink"/>
                </a:solidFill>
                <a:latin typeface="Open Sans"/>
                <a:ea typeface="Open Sans"/>
                <a:cs typeface="Open Sans"/>
                <a:sym typeface="Open Sans"/>
                <a:hlinkClick action="ppaction://hlinksldjump" r:id="rId15"/>
              </a:rPr>
              <a:t>COLLARD GREENS</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11</a:t>
            </a:r>
            <a:r>
              <a:rPr b="1" lang="es" sz="1600" u="sng">
                <a:solidFill>
                  <a:schemeClr val="hlink"/>
                </a:solidFill>
                <a:latin typeface="Open Sans"/>
                <a:ea typeface="Open Sans"/>
                <a:cs typeface="Open Sans"/>
                <a:sym typeface="Open Sans"/>
                <a:hlinkClick action="ppaction://hlinksldjump" r:id="rId16"/>
              </a:rPr>
              <a:t>	</a:t>
            </a:r>
            <a:r>
              <a:rPr b="1" lang="es" sz="1600" u="sng">
                <a:solidFill>
                  <a:schemeClr val="hlink"/>
                </a:solidFill>
                <a:latin typeface="Open Sans"/>
                <a:ea typeface="Open Sans"/>
                <a:cs typeface="Open Sans"/>
                <a:sym typeface="Open Sans"/>
                <a:hlinkClick action="ppaction://hlinksldjump" r:id="rId17"/>
              </a:rPr>
              <a:t>PASTA MARINARA</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12	</a:t>
            </a:r>
            <a:r>
              <a:rPr b="1" lang="es" sz="1600" u="sng">
                <a:solidFill>
                  <a:schemeClr val="hlink"/>
                </a:solidFill>
                <a:latin typeface="Open Sans"/>
                <a:ea typeface="Open Sans"/>
                <a:cs typeface="Open Sans"/>
                <a:sym typeface="Open Sans"/>
                <a:hlinkClick action="ppaction://hlinksldjump" r:id="rId18"/>
              </a:rPr>
              <a:t>LASAGNA</a:t>
            </a:r>
            <a:r>
              <a:rPr b="1" lang="es" sz="1600">
                <a:solidFill>
                  <a:schemeClr val="dk1"/>
                </a:solidFill>
                <a:latin typeface="Open Sans"/>
                <a:ea typeface="Open Sans"/>
                <a:cs typeface="Open Sans"/>
                <a:sym typeface="Open Sans"/>
              </a:rPr>
              <a:t> </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13	</a:t>
            </a:r>
            <a:r>
              <a:rPr b="1" lang="es" sz="1600" u="sng">
                <a:solidFill>
                  <a:schemeClr val="hlink"/>
                </a:solidFill>
                <a:latin typeface="Open Sans"/>
                <a:ea typeface="Open Sans"/>
                <a:cs typeface="Open Sans"/>
                <a:sym typeface="Open Sans"/>
                <a:hlinkClick action="ppaction://hlinksldjump" r:id="rId19"/>
              </a:rPr>
              <a:t>STRAWBERRY SMOOTHIE</a:t>
            </a:r>
            <a:r>
              <a:rPr b="1" lang="es" sz="1600">
                <a:solidFill>
                  <a:schemeClr val="dk1"/>
                </a:solidFill>
                <a:latin typeface="Open Sans"/>
                <a:ea typeface="Open Sans"/>
                <a:cs typeface="Open Sans"/>
                <a:sym typeface="Open Sans"/>
              </a:rPr>
              <a:t> </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14	</a:t>
            </a:r>
            <a:r>
              <a:rPr b="1" lang="es" sz="1600" u="sng">
                <a:solidFill>
                  <a:schemeClr val="accent5"/>
                </a:solidFill>
                <a:latin typeface="Open Sans"/>
                <a:ea typeface="Open Sans"/>
                <a:cs typeface="Open Sans"/>
                <a:sym typeface="Open Sans"/>
                <a:hlinkClick action="ppaction://hlinksldjump" r:id="rId20"/>
              </a:rPr>
              <a:t>RICE AND BEANS</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15    </a:t>
            </a:r>
            <a:r>
              <a:rPr b="1" lang="es" sz="1600" u="sng">
                <a:solidFill>
                  <a:schemeClr val="accent5"/>
                </a:solidFill>
                <a:latin typeface="Open Sans"/>
                <a:ea typeface="Open Sans"/>
                <a:cs typeface="Open Sans"/>
                <a:sym typeface="Open Sans"/>
                <a:hlinkClick action="ppaction://hlinksldjump" r:id="rId21"/>
              </a:rPr>
              <a:t>RICE KRISPIE CAKE + BLUEBERRIES</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1600">
              <a:solidFill>
                <a:schemeClr val="dk1"/>
              </a:solidFill>
              <a:latin typeface="Open Sans"/>
              <a:ea typeface="Open Sans"/>
              <a:cs typeface="Open Sans"/>
              <a:sym typeface="Open Sans"/>
            </a:endParaRPr>
          </a:p>
        </p:txBody>
      </p:sp>
      <p:sp>
        <p:nvSpPr>
          <p:cNvPr id="160" name="Google Shape;160;p41"/>
          <p:cNvSpPr txBox="1"/>
          <p:nvPr/>
        </p:nvSpPr>
        <p:spPr>
          <a:xfrm>
            <a:off x="4741988" y="661925"/>
            <a:ext cx="4201500" cy="42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16	</a:t>
            </a:r>
            <a:r>
              <a:rPr b="1" lang="es" sz="1600" u="sng">
                <a:solidFill>
                  <a:schemeClr val="hlink"/>
                </a:solidFill>
                <a:latin typeface="Open Sans"/>
                <a:ea typeface="Open Sans"/>
                <a:cs typeface="Open Sans"/>
                <a:sym typeface="Open Sans"/>
                <a:hlinkClick action="ppaction://hlinksldjump" r:id="rId22"/>
              </a:rPr>
              <a:t>RAITA</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17	</a:t>
            </a:r>
            <a:r>
              <a:rPr b="1" lang="es" sz="1600" u="sng">
                <a:solidFill>
                  <a:schemeClr val="hlink"/>
                </a:solidFill>
                <a:latin typeface="Open Sans"/>
                <a:ea typeface="Open Sans"/>
                <a:cs typeface="Open Sans"/>
                <a:sym typeface="Open Sans"/>
                <a:hlinkClick action="ppaction://hlinksldjump" r:id="rId23"/>
              </a:rPr>
              <a:t>PUMPKIN BREAD</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18</a:t>
            </a:r>
            <a:r>
              <a:rPr b="1" lang="es" sz="1600">
                <a:solidFill>
                  <a:schemeClr val="dk1"/>
                </a:solidFill>
                <a:latin typeface="Open Sans"/>
                <a:ea typeface="Open Sans"/>
                <a:cs typeface="Open Sans"/>
                <a:sym typeface="Open Sans"/>
              </a:rPr>
              <a:t>	</a:t>
            </a:r>
            <a:r>
              <a:rPr b="1" lang="es" sz="1600" u="sng">
                <a:solidFill>
                  <a:schemeClr val="hlink"/>
                </a:solidFill>
                <a:latin typeface="Open Sans"/>
                <a:ea typeface="Open Sans"/>
                <a:cs typeface="Open Sans"/>
                <a:sym typeface="Open Sans"/>
                <a:hlinkClick action="ppaction://hlinksldjump" r:id="rId24"/>
              </a:rPr>
              <a:t>APPLE PIE</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19	</a:t>
            </a:r>
            <a:r>
              <a:rPr b="1" lang="es" sz="1600" u="sng">
                <a:solidFill>
                  <a:schemeClr val="hlink"/>
                </a:solidFill>
                <a:latin typeface="Open Sans"/>
                <a:ea typeface="Open Sans"/>
                <a:cs typeface="Open Sans"/>
                <a:sym typeface="Open Sans"/>
                <a:hlinkClick action="ppaction://hlinksldjump" r:id="rId25"/>
              </a:rPr>
              <a:t>APPLE AND FENNEL SALAD</a:t>
            </a:r>
            <a:r>
              <a:rPr b="1" lang="es" sz="1600">
                <a:solidFill>
                  <a:schemeClr val="dk1"/>
                </a:solidFill>
                <a:latin typeface="Open Sans"/>
                <a:ea typeface="Open Sans"/>
                <a:cs typeface="Open Sans"/>
                <a:sym typeface="Open Sans"/>
              </a:rPr>
              <a:t> </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20	</a:t>
            </a:r>
            <a:r>
              <a:rPr b="1" lang="es" sz="1600" u="sng">
                <a:solidFill>
                  <a:schemeClr val="hlink"/>
                </a:solidFill>
                <a:latin typeface="Open Sans"/>
                <a:ea typeface="Open Sans"/>
                <a:cs typeface="Open Sans"/>
                <a:sym typeface="Open Sans"/>
                <a:hlinkClick action="ppaction://hlinksldjump" r:id="rId26"/>
              </a:rPr>
              <a:t>CHICKEN BROCCOLI</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21</a:t>
            </a:r>
            <a:r>
              <a:rPr b="1" lang="es" sz="1600" u="sng">
                <a:solidFill>
                  <a:schemeClr val="hlink"/>
                </a:solidFill>
                <a:latin typeface="Open Sans"/>
                <a:ea typeface="Open Sans"/>
                <a:cs typeface="Open Sans"/>
                <a:sym typeface="Open Sans"/>
                <a:hlinkClick action="ppaction://hlinksldjump" r:id="rId27"/>
              </a:rPr>
              <a:t>	2 BEAN CHILI</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22	</a:t>
            </a:r>
            <a:r>
              <a:rPr b="1" lang="es" sz="1600" u="sng">
                <a:solidFill>
                  <a:schemeClr val="hlink"/>
                </a:solidFill>
                <a:latin typeface="Open Sans"/>
                <a:ea typeface="Open Sans"/>
                <a:cs typeface="Open Sans"/>
                <a:sym typeface="Open Sans"/>
                <a:hlinkClick action="ppaction://hlinksldjump" r:id="rId28"/>
              </a:rPr>
              <a:t>MATZO BALL SOUP</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23    </a:t>
            </a:r>
            <a:r>
              <a:rPr b="1" lang="es" sz="1600" u="sng">
                <a:solidFill>
                  <a:schemeClr val="hlink"/>
                </a:solidFill>
                <a:latin typeface="Open Sans"/>
                <a:ea typeface="Open Sans"/>
                <a:cs typeface="Open Sans"/>
                <a:sym typeface="Open Sans"/>
                <a:hlinkClick action="ppaction://hlinksldjump" r:id="rId29"/>
              </a:rPr>
              <a:t>RASPBERRY BUCKLE</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24	</a:t>
            </a:r>
            <a:r>
              <a:rPr b="1" lang="es" sz="1600" u="sng">
                <a:solidFill>
                  <a:schemeClr val="hlink"/>
                </a:solidFill>
                <a:latin typeface="Open Sans"/>
                <a:ea typeface="Open Sans"/>
                <a:cs typeface="Open Sans"/>
                <a:sym typeface="Open Sans"/>
                <a:hlinkClick action="ppaction://hlinksldjump" r:id="rId30"/>
              </a:rPr>
              <a:t>APPLE PIE</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25	</a:t>
            </a:r>
            <a:r>
              <a:rPr b="1" lang="es" sz="1600" u="sng">
                <a:solidFill>
                  <a:schemeClr val="hlink"/>
                </a:solidFill>
                <a:latin typeface="Open Sans"/>
                <a:ea typeface="Open Sans"/>
                <a:cs typeface="Open Sans"/>
                <a:sym typeface="Open Sans"/>
                <a:hlinkClick action="ppaction://hlinksldjump" r:id="rId31"/>
              </a:rPr>
              <a:t>PUMPKIN PIE</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26</a:t>
            </a:r>
            <a:r>
              <a:rPr b="1" lang="es" sz="1600" u="sng">
                <a:solidFill>
                  <a:schemeClr val="hlink"/>
                </a:solidFill>
                <a:latin typeface="Open Sans"/>
                <a:ea typeface="Open Sans"/>
                <a:cs typeface="Open Sans"/>
                <a:sym typeface="Open Sans"/>
                <a:hlinkClick action="ppaction://hlinksldjump" r:id="rId32"/>
              </a:rPr>
              <a:t>	CHICKEN CURRY</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27	</a:t>
            </a:r>
            <a:r>
              <a:rPr b="1" lang="es" sz="1600" u="sng">
                <a:solidFill>
                  <a:schemeClr val="hlink"/>
                </a:solidFill>
                <a:latin typeface="Open Sans"/>
                <a:ea typeface="Open Sans"/>
                <a:cs typeface="Open Sans"/>
                <a:sym typeface="Open Sans"/>
                <a:hlinkClick action="ppaction://hlinksldjump" r:id="rId33"/>
              </a:rPr>
              <a:t>QUINOA AND KALE SALAD</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28	</a:t>
            </a:r>
            <a:r>
              <a:rPr b="1" lang="es" sz="1600" u="sng">
                <a:solidFill>
                  <a:schemeClr val="hlink"/>
                </a:solidFill>
                <a:latin typeface="Open Sans"/>
                <a:ea typeface="Open Sans"/>
                <a:cs typeface="Open Sans"/>
                <a:sym typeface="Open Sans"/>
                <a:hlinkClick action="ppaction://hlinksldjump" r:id="rId34"/>
              </a:rPr>
              <a:t>HONEY GINGERBREAD</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29    </a:t>
            </a:r>
            <a:r>
              <a:rPr b="1" lang="es" sz="1600" u="sng">
                <a:solidFill>
                  <a:schemeClr val="hlink"/>
                </a:solidFill>
                <a:latin typeface="Open Sans"/>
                <a:ea typeface="Open Sans"/>
                <a:cs typeface="Open Sans"/>
                <a:sym typeface="Open Sans"/>
                <a:hlinkClick action="ppaction://hlinksldjump" r:id="rId35"/>
              </a:rPr>
              <a:t>APPLE PIE</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30	</a:t>
            </a:r>
            <a:r>
              <a:rPr b="1" lang="es" sz="1600" u="sng">
                <a:solidFill>
                  <a:schemeClr val="hlink"/>
                </a:solidFill>
                <a:latin typeface="Open Sans"/>
                <a:ea typeface="Open Sans"/>
                <a:cs typeface="Open Sans"/>
                <a:sym typeface="Open Sans"/>
                <a:hlinkClick action="ppaction://hlinksldjump" r:id="rId36"/>
              </a:rPr>
              <a:t>RED LENTIL DAHL</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31</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1600">
              <a:solidFill>
                <a:schemeClr val="dk1"/>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sp>
        <p:nvSpPr>
          <p:cNvPr id="437" name="Google Shape;437;p68"/>
          <p:cNvSpPr txBox="1"/>
          <p:nvPr/>
        </p:nvSpPr>
        <p:spPr>
          <a:xfrm>
            <a:off x="6280900" y="551850"/>
            <a:ext cx="23910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30000"/>
              </a:lnSpc>
              <a:spcBef>
                <a:spcPts val="1200"/>
              </a:spcBef>
              <a:spcAft>
                <a:spcPts val="0"/>
              </a:spcAft>
              <a:buClr>
                <a:srgbClr val="222222"/>
              </a:buClr>
              <a:buFont typeface="Arial"/>
              <a:buNone/>
            </a:pPr>
            <a:r>
              <a:t/>
            </a:r>
            <a:endParaRPr/>
          </a:p>
        </p:txBody>
      </p:sp>
      <p:sp>
        <p:nvSpPr>
          <p:cNvPr id="438" name="Google Shape;438;p68"/>
          <p:cNvSpPr txBox="1"/>
          <p:nvPr/>
        </p:nvSpPr>
        <p:spPr>
          <a:xfrm>
            <a:off x="167950" y="185450"/>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Beans</a:t>
            </a:r>
            <a:endParaRPr b="1" i="0" sz="2300" u="none" cap="none" strike="noStrike">
              <a:solidFill>
                <a:srgbClr val="000000"/>
              </a:solidFill>
              <a:latin typeface="Open Sans"/>
              <a:ea typeface="Open Sans"/>
              <a:cs typeface="Open Sans"/>
              <a:sym typeface="Open Sans"/>
            </a:endParaRPr>
          </a:p>
        </p:txBody>
      </p:sp>
      <p:sp>
        <p:nvSpPr>
          <p:cNvPr id="439" name="Google Shape;439;p68"/>
          <p:cNvSpPr txBox="1"/>
          <p:nvPr/>
        </p:nvSpPr>
        <p:spPr>
          <a:xfrm>
            <a:off x="202800" y="859250"/>
            <a:ext cx="3062100" cy="4039800"/>
          </a:xfrm>
          <a:prstGeom prst="rect">
            <a:avLst/>
          </a:prstGeom>
          <a:noFill/>
          <a:ln>
            <a:noFill/>
          </a:ln>
        </p:spPr>
        <p:txBody>
          <a:bodyPr anchorCtr="0" anchor="t" bIns="91425" lIns="91425" spcFirstLastPara="1" rIns="91425" wrap="square" tIns="91425">
            <a:noAutofit/>
          </a:bodyPr>
          <a:lstStyle/>
          <a:p>
            <a:pPr indent="0" lvl="0" marL="0" rtl="0" algn="l">
              <a:lnSpc>
                <a:spcPct val="200000"/>
              </a:lnSpc>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My spotlight is Beans, my spotlight ingredient is really good in my </a:t>
            </a:r>
            <a:r>
              <a:rPr lang="es" sz="1200">
                <a:solidFill>
                  <a:schemeClr val="dk1"/>
                </a:solidFill>
                <a:latin typeface="Times New Roman"/>
                <a:ea typeface="Times New Roman"/>
                <a:cs typeface="Times New Roman"/>
                <a:sym typeface="Times New Roman"/>
              </a:rPr>
              <a:t>opinion</a:t>
            </a:r>
            <a:r>
              <a:rPr lang="es" sz="1200">
                <a:solidFill>
                  <a:schemeClr val="dk1"/>
                </a:solidFill>
                <a:latin typeface="Times New Roman"/>
                <a:ea typeface="Times New Roman"/>
                <a:cs typeface="Times New Roman"/>
                <a:sym typeface="Times New Roman"/>
              </a:rPr>
              <a:t>, it is many different colors of the beans. The part of beans is the seed. The plant should be pick after, two or four weeks, and the bean must firm and crisp, and pliable tips. Some of the healthy parts of my spotlight ingredient is that it gives protein, it gives fiber, iron, folate, calcium, potassium, phosphorus, and zinc, and it can lower a lot of heart stof.</a:t>
            </a:r>
            <a:endParaRPr/>
          </a:p>
          <a:p>
            <a:pPr indent="0" lvl="0" marL="0" marR="0" rtl="0" algn="l">
              <a:lnSpc>
                <a:spcPct val="115000"/>
              </a:lnSpc>
              <a:spcBef>
                <a:spcPts val="1200"/>
              </a:spcBef>
              <a:spcAft>
                <a:spcPts val="0"/>
              </a:spcAft>
              <a:buClr>
                <a:srgbClr val="222222"/>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p:txBody>
      </p:sp>
      <p:pic>
        <p:nvPicPr>
          <p:cNvPr descr="Related image" id="440" name="Google Shape;440;p68"/>
          <p:cNvPicPr preferRelativeResize="0"/>
          <p:nvPr/>
        </p:nvPicPr>
        <p:blipFill>
          <a:blip r:embed="rId3">
            <a:alphaModFix/>
          </a:blip>
          <a:stretch>
            <a:fillRect/>
          </a:stretch>
        </p:blipFill>
        <p:spPr>
          <a:xfrm>
            <a:off x="4085000" y="1103700"/>
            <a:ext cx="5058999" cy="4039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4" name="Shape 444"/>
        <p:cNvGrpSpPr/>
        <p:nvPr/>
      </p:nvGrpSpPr>
      <p:grpSpPr>
        <a:xfrm>
          <a:off x="0" y="0"/>
          <a:ext cx="0" cy="0"/>
          <a:chOff x="0" y="0"/>
          <a:chExt cx="0" cy="0"/>
        </a:xfrm>
      </p:grpSpPr>
      <p:sp>
        <p:nvSpPr>
          <p:cNvPr id="445" name="Google Shape;445;p6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46" name="Google Shape;446;p69"/>
          <p:cNvPicPr preferRelativeResize="0"/>
          <p:nvPr/>
        </p:nvPicPr>
        <p:blipFill rotWithShape="1">
          <a:blip r:embed="rId3">
            <a:alphaModFix/>
          </a:blip>
          <a:srcRect b="25032" l="14702" r="23679" t="10066"/>
          <a:stretch/>
        </p:blipFill>
        <p:spPr>
          <a:xfrm>
            <a:off x="-235750" y="9600"/>
            <a:ext cx="3268800" cy="5124300"/>
          </a:xfrm>
          <a:prstGeom prst="rect">
            <a:avLst/>
          </a:prstGeom>
          <a:noFill/>
          <a:ln>
            <a:noFill/>
          </a:ln>
        </p:spPr>
      </p:pic>
      <p:sp>
        <p:nvSpPr>
          <p:cNvPr id="447" name="Google Shape;447;p69"/>
          <p:cNvSpPr txBox="1"/>
          <p:nvPr/>
        </p:nvSpPr>
        <p:spPr>
          <a:xfrm>
            <a:off x="2890200" y="157450"/>
            <a:ext cx="64029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700">
                <a:latin typeface="Open Sans"/>
                <a:ea typeface="Open Sans"/>
                <a:cs typeface="Open Sans"/>
                <a:sym typeface="Open Sans"/>
              </a:rPr>
              <a:t>RICE KRISPIE CAKE</a:t>
            </a:r>
            <a:r>
              <a:rPr b="1" lang="es" sz="3900">
                <a:latin typeface="Open Sans"/>
                <a:ea typeface="Open Sans"/>
                <a:cs typeface="Open Sans"/>
                <a:sym typeface="Open Sans"/>
              </a:rPr>
              <a:t> </a:t>
            </a:r>
            <a:r>
              <a:rPr b="1" lang="es">
                <a:latin typeface="Open Sans"/>
                <a:ea typeface="Open Sans"/>
                <a:cs typeface="Open Sans"/>
                <a:sym typeface="Open Sans"/>
              </a:rPr>
              <a:t>(with blueberries)</a:t>
            </a:r>
            <a:endParaRPr b="1">
              <a:latin typeface="Open Sans"/>
              <a:ea typeface="Open Sans"/>
              <a:cs typeface="Open Sans"/>
              <a:sym typeface="Open Sans"/>
            </a:endParaRPr>
          </a:p>
        </p:txBody>
      </p:sp>
      <p:sp>
        <p:nvSpPr>
          <p:cNvPr id="448" name="Google Shape;448;p69"/>
          <p:cNvSpPr txBox="1"/>
          <p:nvPr/>
        </p:nvSpPr>
        <p:spPr>
          <a:xfrm>
            <a:off x="3219750" y="1433650"/>
            <a:ext cx="33108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SzPts val="1600"/>
              <a:buFont typeface="Open Sans"/>
              <a:buChar char="●"/>
            </a:pPr>
            <a:r>
              <a:rPr lang="es"/>
              <a:t>4 cups marshmallows (the smaller ones)</a:t>
            </a:r>
            <a:endParaRPr/>
          </a:p>
          <a:p>
            <a:pPr indent="-330200" lvl="0" marL="457200" marR="0" rtl="0" algn="l">
              <a:lnSpc>
                <a:spcPct val="100000"/>
              </a:lnSpc>
              <a:spcBef>
                <a:spcPts val="0"/>
              </a:spcBef>
              <a:spcAft>
                <a:spcPts val="0"/>
              </a:spcAft>
              <a:buSzPts val="1600"/>
              <a:buFont typeface="Open Sans"/>
              <a:buChar char="●"/>
            </a:pPr>
            <a:r>
              <a:rPr lang="es"/>
              <a:t>10 cups Rice Krispies (homemade or store-bought)</a:t>
            </a:r>
            <a:endParaRPr/>
          </a:p>
          <a:p>
            <a:pPr indent="-317500" lvl="0" marL="457200" marR="0" rtl="0" algn="l">
              <a:lnSpc>
                <a:spcPct val="100000"/>
              </a:lnSpc>
              <a:spcBef>
                <a:spcPts val="0"/>
              </a:spcBef>
              <a:spcAft>
                <a:spcPts val="0"/>
              </a:spcAft>
              <a:buSzPts val="1400"/>
              <a:buChar char="●"/>
            </a:pPr>
            <a:r>
              <a:rPr lang="es"/>
              <a:t>Any amount of blueberries</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49" name="Google Shape;449;p69"/>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Cooper Richmond</a:t>
            </a:r>
            <a:endParaRPr sz="600"/>
          </a:p>
        </p:txBody>
      </p:sp>
      <p:sp>
        <p:nvSpPr>
          <p:cNvPr id="450" name="Google Shape;450;p69"/>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Dessert</a:t>
            </a:r>
            <a:endParaRPr i="1" sz="600"/>
          </a:p>
        </p:txBody>
      </p:sp>
      <p:sp>
        <p:nvSpPr>
          <p:cNvPr id="451" name="Google Shape;451;p69"/>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Serves 4-8 People</a:t>
            </a:r>
            <a:endParaRPr i="1" sz="600"/>
          </a:p>
        </p:txBody>
      </p:sp>
      <p:sp>
        <p:nvSpPr>
          <p:cNvPr id="452" name="Google Shape;452;p69"/>
          <p:cNvSpPr txBox="1"/>
          <p:nvPr/>
        </p:nvSpPr>
        <p:spPr>
          <a:xfrm>
            <a:off x="3219750" y="2852200"/>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SzPts val="1600"/>
              <a:buFont typeface="Open Sans"/>
              <a:buAutoNum type="arabicPeriod"/>
            </a:pPr>
            <a:r>
              <a:rPr lang="es"/>
              <a:t>In a large saucepan melt over low heat. Add 4 cups of marshmallows &amp; stir until completely melted. Remove from heat.</a:t>
            </a:r>
            <a:endParaRPr/>
          </a:p>
          <a:p>
            <a:pPr indent="-330200" lvl="0" marL="457200" marR="0" rtl="0" algn="l">
              <a:lnSpc>
                <a:spcPct val="100000"/>
              </a:lnSpc>
              <a:spcBef>
                <a:spcPts val="0"/>
              </a:spcBef>
              <a:spcAft>
                <a:spcPts val="0"/>
              </a:spcAft>
              <a:buSzPts val="1600"/>
              <a:buFont typeface="Open Sans"/>
              <a:buAutoNum type="arabicPeriod"/>
            </a:pPr>
            <a:r>
              <a:rPr lang="es"/>
              <a:t>Add the Krispies &amp; stir until well coated.</a:t>
            </a:r>
            <a:endParaRPr/>
          </a:p>
          <a:p>
            <a:pPr indent="-330200" lvl="0" marL="457200" marR="0" rtl="0" algn="l">
              <a:lnSpc>
                <a:spcPct val="100000"/>
              </a:lnSpc>
              <a:spcBef>
                <a:spcPts val="0"/>
              </a:spcBef>
              <a:spcAft>
                <a:spcPts val="0"/>
              </a:spcAft>
              <a:buSzPts val="1600"/>
              <a:buFont typeface="Open Sans"/>
              <a:buAutoNum type="arabicPeriod"/>
            </a:pPr>
            <a:r>
              <a:rPr lang="es"/>
              <a:t>Using buttered spatula or wax paper evenly press mixture into spring-form pan coated with cooking spray. Cool &amp; cut into 2-inch squares.</a:t>
            </a:r>
            <a:endParaRPr/>
          </a:p>
          <a:p>
            <a:pPr indent="-317500" lvl="0" marL="457200" marR="0" rtl="0" algn="l">
              <a:lnSpc>
                <a:spcPct val="100000"/>
              </a:lnSpc>
              <a:spcBef>
                <a:spcPts val="0"/>
              </a:spcBef>
              <a:spcAft>
                <a:spcPts val="0"/>
              </a:spcAft>
              <a:buSzPts val="1400"/>
              <a:buAutoNum type="arabicPeriod"/>
            </a:pPr>
            <a:r>
              <a:rPr lang="es"/>
              <a:t>Decorate with blueberries.</a:t>
            </a:r>
            <a:endParaRPr/>
          </a:p>
          <a:p>
            <a:pPr indent="0" lvl="0" marL="0" marR="0" rtl="0" algn="l">
              <a:lnSpc>
                <a:spcPct val="100000"/>
              </a:lnSpc>
              <a:spcBef>
                <a:spcPts val="0"/>
              </a:spcBef>
              <a:spcAft>
                <a:spcPts val="0"/>
              </a:spcAft>
              <a:buNone/>
            </a:pPr>
            <a:r>
              <a:rPr lang="es"/>
              <a:t>         </a:t>
            </a:r>
            <a:r>
              <a:rPr lang="es" sz="1000"/>
              <a:t>NOTE: for 2-tiered cake, make 3 batches.</a:t>
            </a:r>
            <a:endParaRPr sz="10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6" name="Shape 456"/>
        <p:cNvGrpSpPr/>
        <p:nvPr/>
      </p:nvGrpSpPr>
      <p:grpSpPr>
        <a:xfrm>
          <a:off x="0" y="0"/>
          <a:ext cx="0" cy="0"/>
          <a:chOff x="0" y="0"/>
          <a:chExt cx="0" cy="0"/>
        </a:xfrm>
      </p:grpSpPr>
      <p:pic>
        <p:nvPicPr>
          <p:cNvPr id="457" name="Google Shape;457;p70"/>
          <p:cNvPicPr preferRelativeResize="0"/>
          <p:nvPr/>
        </p:nvPicPr>
        <p:blipFill rotWithShape="1">
          <a:blip r:embed="rId3">
            <a:alphaModFix/>
          </a:blip>
          <a:srcRect b="0" l="27814" r="27810" t="0"/>
          <a:stretch/>
        </p:blipFill>
        <p:spPr>
          <a:xfrm>
            <a:off x="5714999" y="0"/>
            <a:ext cx="3429000" cy="5143500"/>
          </a:xfrm>
          <a:prstGeom prst="rect">
            <a:avLst/>
          </a:prstGeom>
          <a:noFill/>
          <a:ln>
            <a:noFill/>
          </a:ln>
        </p:spPr>
      </p:pic>
      <p:sp>
        <p:nvSpPr>
          <p:cNvPr id="458" name="Google Shape;458;p70"/>
          <p:cNvSpPr txBox="1"/>
          <p:nvPr/>
        </p:nvSpPr>
        <p:spPr>
          <a:xfrm>
            <a:off x="2991100" y="890300"/>
            <a:ext cx="23910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30000"/>
              </a:lnSpc>
              <a:spcBef>
                <a:spcPts val="1200"/>
              </a:spcBef>
              <a:spcAft>
                <a:spcPts val="0"/>
              </a:spcAft>
              <a:buClr>
                <a:srgbClr val="222222"/>
              </a:buClr>
              <a:buFont typeface="Arial"/>
              <a:buNone/>
            </a:pPr>
            <a:r>
              <a:t/>
            </a:r>
            <a:endParaRPr/>
          </a:p>
        </p:txBody>
      </p:sp>
      <p:sp>
        <p:nvSpPr>
          <p:cNvPr id="459" name="Google Shape;459;p70"/>
          <p:cNvSpPr txBox="1"/>
          <p:nvPr/>
        </p:nvSpPr>
        <p:spPr>
          <a:xfrm>
            <a:off x="167950" y="185450"/>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BLUEBERRIES</a:t>
            </a:r>
            <a:endParaRPr b="1" i="0" sz="2300" u="none" cap="none" strike="noStrike">
              <a:solidFill>
                <a:srgbClr val="000000"/>
              </a:solidFill>
              <a:latin typeface="Open Sans"/>
              <a:ea typeface="Open Sans"/>
              <a:cs typeface="Open Sans"/>
              <a:sym typeface="Open Sans"/>
            </a:endParaRPr>
          </a:p>
        </p:txBody>
      </p:sp>
      <p:sp>
        <p:nvSpPr>
          <p:cNvPr id="460" name="Google Shape;460;p70"/>
          <p:cNvSpPr txBox="1"/>
          <p:nvPr/>
        </p:nvSpPr>
        <p:spPr>
          <a:xfrm>
            <a:off x="217750" y="992225"/>
            <a:ext cx="23112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rgbClr val="222222"/>
              </a:buClr>
              <a:buFont typeface="Arial"/>
              <a:buNone/>
            </a:pPr>
            <a:r>
              <a:rPr lang="es" sz="1200">
                <a:latin typeface="Open Sans"/>
                <a:ea typeface="Open Sans"/>
                <a:cs typeface="Open Sans"/>
                <a:sym typeface="Open Sans"/>
              </a:rPr>
              <a:t>My spotlight ingredient is blueberries. They look like small blue orbs with little openings at the top. They taste like a cross between an apple and a citrus fruit. The berry, if you didn’t guess is the berry on the blueberry plant. They should be harvested about five years after planting. They are low in calories but high in nutrients.</a:t>
            </a:r>
            <a:endParaRPr b="0" sz="1200" u="none" cap="none" strike="noStrike">
              <a:solidFill>
                <a:srgbClr val="000000"/>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4" name="Shape 464"/>
        <p:cNvGrpSpPr/>
        <p:nvPr/>
      </p:nvGrpSpPr>
      <p:grpSpPr>
        <a:xfrm>
          <a:off x="0" y="0"/>
          <a:ext cx="0" cy="0"/>
          <a:chOff x="0" y="0"/>
          <a:chExt cx="0" cy="0"/>
        </a:xfrm>
      </p:grpSpPr>
      <p:pic>
        <p:nvPicPr>
          <p:cNvPr id="465" name="Google Shape;465;p71"/>
          <p:cNvPicPr preferRelativeResize="0"/>
          <p:nvPr/>
        </p:nvPicPr>
        <p:blipFill rotWithShape="1">
          <a:blip r:embed="rId3">
            <a:alphaModFix/>
          </a:blip>
          <a:srcRect b="59" l="0" r="0" t="59"/>
          <a:stretch/>
        </p:blipFill>
        <p:spPr>
          <a:xfrm>
            <a:off x="0" y="0"/>
            <a:ext cx="3280200" cy="3276300"/>
          </a:xfrm>
          <a:prstGeom prst="rect">
            <a:avLst/>
          </a:prstGeom>
          <a:noFill/>
          <a:ln>
            <a:noFill/>
          </a:ln>
        </p:spPr>
      </p:pic>
      <p:pic>
        <p:nvPicPr>
          <p:cNvPr id="466" name="Google Shape;466;p71"/>
          <p:cNvPicPr preferRelativeResize="0"/>
          <p:nvPr/>
        </p:nvPicPr>
        <p:blipFill rotWithShape="1">
          <a:blip r:embed="rId4">
            <a:alphaModFix/>
          </a:blip>
          <a:srcRect b="12450" l="0" r="0" t="53889"/>
          <a:stretch/>
        </p:blipFill>
        <p:spPr>
          <a:xfrm>
            <a:off x="2400" y="3412175"/>
            <a:ext cx="3280200" cy="1731300"/>
          </a:xfrm>
          <a:prstGeom prst="rect">
            <a:avLst/>
          </a:prstGeom>
          <a:noFill/>
          <a:ln>
            <a:noFill/>
          </a:ln>
        </p:spPr>
      </p:pic>
      <p:sp>
        <p:nvSpPr>
          <p:cNvPr id="467" name="Google Shape;467;p71"/>
          <p:cNvSpPr txBox="1"/>
          <p:nvPr/>
        </p:nvSpPr>
        <p:spPr>
          <a:xfrm>
            <a:off x="32959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000">
                <a:latin typeface="Open Sans"/>
                <a:ea typeface="Open Sans"/>
                <a:cs typeface="Open Sans"/>
                <a:sym typeface="Open Sans"/>
              </a:rPr>
              <a:t>Raita</a:t>
            </a:r>
            <a:endParaRPr sz="3000"/>
          </a:p>
        </p:txBody>
      </p:sp>
      <p:sp>
        <p:nvSpPr>
          <p:cNvPr id="468" name="Google Shape;468;p71"/>
          <p:cNvSpPr txBox="1"/>
          <p:nvPr/>
        </p:nvSpPr>
        <p:spPr>
          <a:xfrm>
            <a:off x="3280200" y="1368550"/>
            <a:ext cx="2754000" cy="161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298450" lvl="0" marL="457200" marR="0" rtl="0" algn="l">
              <a:lnSpc>
                <a:spcPct val="100000"/>
              </a:lnSpc>
              <a:spcBef>
                <a:spcPts val="0"/>
              </a:spcBef>
              <a:spcAft>
                <a:spcPts val="0"/>
              </a:spcAft>
              <a:buClr>
                <a:srgbClr val="000000"/>
              </a:buClr>
              <a:buSzPts val="1100"/>
              <a:buFont typeface="Open Sans"/>
              <a:buChar char="●"/>
            </a:pPr>
            <a:r>
              <a:rPr lang="es" sz="1100"/>
              <a:t>1 shredded cucumber (about 2 cups)</a:t>
            </a:r>
            <a:endParaRPr sz="1100"/>
          </a:p>
          <a:p>
            <a:pPr indent="-298450" lvl="0" marL="457200" marR="0" rtl="0" algn="l">
              <a:lnSpc>
                <a:spcPct val="100000"/>
              </a:lnSpc>
              <a:spcBef>
                <a:spcPts val="0"/>
              </a:spcBef>
              <a:spcAft>
                <a:spcPts val="0"/>
              </a:spcAft>
              <a:buSzPts val="1100"/>
              <a:buFont typeface="Open Sans"/>
              <a:buChar char="●"/>
            </a:pPr>
            <a:r>
              <a:rPr lang="es" sz="1100"/>
              <a:t>1 teaspoon of kosher salt</a:t>
            </a:r>
            <a:endParaRPr sz="1100"/>
          </a:p>
          <a:p>
            <a:pPr indent="-298450" lvl="0" marL="457200" marR="0" rtl="0" algn="l">
              <a:lnSpc>
                <a:spcPct val="100000"/>
              </a:lnSpc>
              <a:spcBef>
                <a:spcPts val="0"/>
              </a:spcBef>
              <a:spcAft>
                <a:spcPts val="0"/>
              </a:spcAft>
              <a:buSzPts val="1100"/>
              <a:buFont typeface="Open Sans"/>
              <a:buChar char="●"/>
            </a:pPr>
            <a:r>
              <a:rPr lang="es" sz="1100"/>
              <a:t>2 cups of whole milk yogurt</a:t>
            </a:r>
            <a:endParaRPr sz="1100"/>
          </a:p>
          <a:p>
            <a:pPr indent="-298450" lvl="0" marL="457200" rtl="0" algn="l">
              <a:spcBef>
                <a:spcPts val="0"/>
              </a:spcBef>
              <a:spcAft>
                <a:spcPts val="0"/>
              </a:spcAft>
              <a:buClr>
                <a:schemeClr val="dk1"/>
              </a:buClr>
              <a:buSzPts val="1100"/>
              <a:buChar char="●"/>
            </a:pPr>
            <a:r>
              <a:rPr lang="es" sz="1100">
                <a:solidFill>
                  <a:schemeClr val="dk1"/>
                </a:solidFill>
              </a:rPr>
              <a:t>½ cup of chopped red onions</a:t>
            </a:r>
            <a:endParaRPr sz="1100">
              <a:solidFill>
                <a:schemeClr val="dk1"/>
              </a:solidFill>
            </a:endParaRPr>
          </a:p>
          <a:p>
            <a:pPr indent="-298450" lvl="0" marL="457200" rtl="0" algn="l">
              <a:spcBef>
                <a:spcPts val="0"/>
              </a:spcBef>
              <a:spcAft>
                <a:spcPts val="0"/>
              </a:spcAft>
              <a:buClr>
                <a:schemeClr val="dk1"/>
              </a:buClr>
              <a:buSzPts val="1100"/>
              <a:buChar char="●"/>
            </a:pPr>
            <a:r>
              <a:rPr lang="es" sz="1100">
                <a:solidFill>
                  <a:schemeClr val="dk1"/>
                </a:solidFill>
              </a:rPr>
              <a:t>¼ cup coarsely chopped fresh cilantro</a:t>
            </a:r>
            <a:endParaRPr sz="11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69" name="Google Shape;469;p71"/>
          <p:cNvSpPr txBox="1"/>
          <p:nvPr/>
        </p:nvSpPr>
        <p:spPr>
          <a:xfrm>
            <a:off x="32959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Amelia Khurana</a:t>
            </a:r>
            <a:endParaRPr sz="600"/>
          </a:p>
        </p:txBody>
      </p:sp>
      <p:sp>
        <p:nvSpPr>
          <p:cNvPr id="470" name="Google Shape;470;p71"/>
          <p:cNvSpPr txBox="1"/>
          <p:nvPr/>
        </p:nvSpPr>
        <p:spPr>
          <a:xfrm>
            <a:off x="32959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Sides</a:t>
            </a:r>
            <a:endParaRPr i="1" sz="600"/>
          </a:p>
        </p:txBody>
      </p:sp>
      <p:sp>
        <p:nvSpPr>
          <p:cNvPr id="471" name="Google Shape;471;p71"/>
          <p:cNvSpPr txBox="1"/>
          <p:nvPr/>
        </p:nvSpPr>
        <p:spPr>
          <a:xfrm>
            <a:off x="68773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8 servings: size serving is ⅓ cup</a:t>
            </a:r>
            <a:endParaRPr i="1" sz="600"/>
          </a:p>
        </p:txBody>
      </p:sp>
      <p:sp>
        <p:nvSpPr>
          <p:cNvPr id="472" name="Google Shape;472;p71"/>
          <p:cNvSpPr txBox="1"/>
          <p:nvPr/>
        </p:nvSpPr>
        <p:spPr>
          <a:xfrm>
            <a:off x="6199650" y="1617200"/>
            <a:ext cx="2754000" cy="14184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s" sz="1100">
                <a:solidFill>
                  <a:schemeClr val="dk1"/>
                </a:solidFill>
              </a:rPr>
              <a:t>2 tablespoons of fresh lime juice</a:t>
            </a:r>
            <a:endParaRPr sz="1100">
              <a:solidFill>
                <a:schemeClr val="dk1"/>
              </a:solidFill>
            </a:endParaRPr>
          </a:p>
          <a:p>
            <a:pPr indent="-298450" lvl="0" marL="457200" rtl="0" algn="l">
              <a:spcBef>
                <a:spcPts val="0"/>
              </a:spcBef>
              <a:spcAft>
                <a:spcPts val="0"/>
              </a:spcAft>
              <a:buClr>
                <a:schemeClr val="dk1"/>
              </a:buClr>
              <a:buSzPts val="1100"/>
              <a:buChar char="●"/>
            </a:pPr>
            <a:r>
              <a:rPr lang="es" sz="1100">
                <a:solidFill>
                  <a:schemeClr val="dk1"/>
                </a:solidFill>
                <a:latin typeface="Times New Roman"/>
                <a:ea typeface="Times New Roman"/>
                <a:cs typeface="Times New Roman"/>
                <a:sym typeface="Times New Roman"/>
              </a:rPr>
              <a:t>¼ teaspoon ground coriander</a:t>
            </a:r>
            <a:endParaRPr b="1" sz="1100">
              <a:latin typeface="Open Sans"/>
              <a:ea typeface="Open Sans"/>
              <a:cs typeface="Open Sans"/>
              <a:sym typeface="Open Sans"/>
            </a:endParaRPr>
          </a:p>
          <a:p>
            <a:pPr indent="-298450" lvl="0" marL="457200" rtl="0" algn="l">
              <a:spcBef>
                <a:spcPts val="0"/>
              </a:spcBef>
              <a:spcAft>
                <a:spcPts val="0"/>
              </a:spcAft>
              <a:buClr>
                <a:schemeClr val="dk1"/>
              </a:buClr>
              <a:buSzPts val="1100"/>
              <a:buChar char="●"/>
            </a:pPr>
            <a:r>
              <a:rPr lang="es" sz="1100">
                <a:solidFill>
                  <a:schemeClr val="dk1"/>
                </a:solidFill>
              </a:rPr>
              <a:t>¼ teaspoon ground cumin</a:t>
            </a:r>
            <a:endParaRPr sz="1100">
              <a:solidFill>
                <a:schemeClr val="dk1"/>
              </a:solidFill>
            </a:endParaRPr>
          </a:p>
          <a:p>
            <a:pPr indent="-298450" lvl="0" marL="457200" rtl="0" algn="l">
              <a:spcBef>
                <a:spcPts val="0"/>
              </a:spcBef>
              <a:spcAft>
                <a:spcPts val="0"/>
              </a:spcAft>
              <a:buClr>
                <a:schemeClr val="dk1"/>
              </a:buClr>
              <a:buSzPts val="1100"/>
              <a:buChar char="●"/>
            </a:pPr>
            <a:r>
              <a:rPr lang="es" sz="1100">
                <a:solidFill>
                  <a:schemeClr val="dk1"/>
                </a:solidFill>
              </a:rPr>
              <a:t>⅛ teaspoon freshly ground black pepper</a:t>
            </a:r>
            <a:endParaRPr sz="1100">
              <a:solidFill>
                <a:schemeClr val="dk1"/>
              </a:solidFill>
            </a:endParaRPr>
          </a:p>
          <a:p>
            <a:pPr indent="-298450" lvl="0" marL="457200" rtl="0" algn="l">
              <a:spcBef>
                <a:spcPts val="0"/>
              </a:spcBef>
              <a:spcAft>
                <a:spcPts val="0"/>
              </a:spcAft>
              <a:buClr>
                <a:schemeClr val="dk1"/>
              </a:buClr>
              <a:buSzPts val="1100"/>
              <a:buChar char="●"/>
            </a:pPr>
            <a:r>
              <a:rPr lang="es" sz="1100">
                <a:solidFill>
                  <a:schemeClr val="dk1"/>
                </a:solidFill>
              </a:rPr>
              <a:t>Dash of ground nutmeg, cinnamon, and cardamom</a:t>
            </a:r>
            <a:endParaRPr sz="1100"/>
          </a:p>
        </p:txBody>
      </p:sp>
      <p:sp>
        <p:nvSpPr>
          <p:cNvPr id="473" name="Google Shape;473;p71"/>
          <p:cNvSpPr txBox="1"/>
          <p:nvPr/>
        </p:nvSpPr>
        <p:spPr>
          <a:xfrm>
            <a:off x="3295950" y="2852200"/>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17500" lvl="0" marL="457200" rtl="0" algn="l">
              <a:spcBef>
                <a:spcPts val="0"/>
              </a:spcBef>
              <a:spcAft>
                <a:spcPts val="0"/>
              </a:spcAft>
              <a:buClr>
                <a:schemeClr val="dk1"/>
              </a:buClr>
              <a:buSzPts val="1400"/>
              <a:buAutoNum type="arabicPeriod"/>
            </a:pPr>
            <a:r>
              <a:rPr lang="es">
                <a:solidFill>
                  <a:schemeClr val="dk1"/>
                </a:solidFill>
              </a:rPr>
              <a:t>Place cucumber in a colander and sprinkle with salt.</a:t>
            </a:r>
            <a:endParaRPr>
              <a:solidFill>
                <a:schemeClr val="dk1"/>
              </a:solidFill>
            </a:endParaRPr>
          </a:p>
          <a:p>
            <a:pPr indent="-317500" lvl="0" marL="457200" rtl="0" algn="l">
              <a:spcBef>
                <a:spcPts val="0"/>
              </a:spcBef>
              <a:spcAft>
                <a:spcPts val="0"/>
              </a:spcAft>
              <a:buClr>
                <a:schemeClr val="dk1"/>
              </a:buClr>
              <a:buSzPts val="1400"/>
              <a:buAutoNum type="arabicPeriod"/>
            </a:pPr>
            <a:r>
              <a:rPr lang="es">
                <a:solidFill>
                  <a:schemeClr val="dk1"/>
                </a:solidFill>
              </a:rPr>
              <a:t>Toss well and drain for 30 minutes. Rinse with cold water and drain.</a:t>
            </a:r>
            <a:endParaRPr>
              <a:solidFill>
                <a:schemeClr val="dk1"/>
              </a:solidFill>
            </a:endParaRPr>
          </a:p>
          <a:p>
            <a:pPr indent="-317500" lvl="0" marL="457200" rtl="0" algn="l">
              <a:spcBef>
                <a:spcPts val="0"/>
              </a:spcBef>
              <a:spcAft>
                <a:spcPts val="0"/>
              </a:spcAft>
              <a:buClr>
                <a:schemeClr val="dk1"/>
              </a:buClr>
              <a:buSzPts val="1400"/>
              <a:buAutoNum type="arabicPeriod"/>
            </a:pPr>
            <a:r>
              <a:rPr lang="es">
                <a:solidFill>
                  <a:schemeClr val="dk1"/>
                </a:solidFill>
              </a:rPr>
              <a:t>Put cucumber on many layers of paper towels and cover with more paper towels. Let sit for 5 minutes, pressing down occasionally. </a:t>
            </a:r>
            <a:endParaRPr>
              <a:solidFill>
                <a:schemeClr val="dk1"/>
              </a:solidFill>
            </a:endParaRPr>
          </a:p>
          <a:p>
            <a:pPr indent="-317500" lvl="0" marL="457200" rtl="0" algn="l">
              <a:spcBef>
                <a:spcPts val="0"/>
              </a:spcBef>
              <a:spcAft>
                <a:spcPts val="0"/>
              </a:spcAft>
              <a:buClr>
                <a:schemeClr val="dk1"/>
              </a:buClr>
              <a:buSzPts val="1400"/>
              <a:buAutoNum type="arabicPeriod"/>
            </a:pPr>
            <a:r>
              <a:rPr lang="es">
                <a:solidFill>
                  <a:schemeClr val="dk1"/>
                </a:solidFill>
              </a:rPr>
              <a:t>Combine the cucumber, yogurt, and the rest of the ingredients.</a:t>
            </a:r>
            <a:endParaRPr>
              <a:solidFill>
                <a:schemeClr val="dk1"/>
              </a:solidFill>
            </a:endParaRPr>
          </a:p>
          <a:p>
            <a:pPr indent="0" lvl="0" marL="0" marR="0" rtl="0" algn="l">
              <a:lnSpc>
                <a:spcPct val="100000"/>
              </a:lnSpc>
              <a:spcBef>
                <a:spcPts val="600"/>
              </a:spcBef>
              <a:spcAft>
                <a:spcPts val="0"/>
              </a:spcAft>
              <a:buClr>
                <a:srgbClr val="000000"/>
              </a:buClr>
              <a:buFont typeface="Arial"/>
              <a:buNone/>
            </a:pPr>
            <a:r>
              <a:t/>
            </a:r>
            <a:endParaRPr i="0" sz="1600" u="none" cap="none" strike="noStrike">
              <a:solidFill>
                <a:srgbClr val="000000"/>
              </a:solidFill>
            </a:endParaRPr>
          </a:p>
        </p:txBody>
      </p:sp>
      <p:pic>
        <p:nvPicPr>
          <p:cNvPr id="474" name="Google Shape;474;p71"/>
          <p:cNvPicPr preferRelativeResize="0"/>
          <p:nvPr/>
        </p:nvPicPr>
        <p:blipFill>
          <a:blip r:embed="rId5">
            <a:alphaModFix/>
          </a:blip>
          <a:stretch>
            <a:fillRect/>
          </a:stretch>
        </p:blipFill>
        <p:spPr>
          <a:xfrm>
            <a:off x="2400" y="3412200"/>
            <a:ext cx="3280200" cy="17313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8" name="Shape 478"/>
        <p:cNvGrpSpPr/>
        <p:nvPr/>
      </p:nvGrpSpPr>
      <p:grpSpPr>
        <a:xfrm>
          <a:off x="0" y="0"/>
          <a:ext cx="0" cy="0"/>
          <a:chOff x="0" y="0"/>
          <a:chExt cx="0" cy="0"/>
        </a:xfrm>
      </p:grpSpPr>
      <p:pic>
        <p:nvPicPr>
          <p:cNvPr id="479" name="Google Shape;479;p72"/>
          <p:cNvPicPr preferRelativeResize="0"/>
          <p:nvPr/>
        </p:nvPicPr>
        <p:blipFill rotWithShape="1">
          <a:blip r:embed="rId3">
            <a:alphaModFix/>
          </a:blip>
          <a:srcRect b="0" l="11750" r="11750" t="0"/>
          <a:stretch/>
        </p:blipFill>
        <p:spPr>
          <a:xfrm>
            <a:off x="5714999" y="0"/>
            <a:ext cx="3429000" cy="5143500"/>
          </a:xfrm>
          <a:prstGeom prst="rect">
            <a:avLst/>
          </a:prstGeom>
          <a:noFill/>
          <a:ln>
            <a:noFill/>
          </a:ln>
        </p:spPr>
      </p:pic>
      <p:sp>
        <p:nvSpPr>
          <p:cNvPr id="480" name="Google Shape;480;p72"/>
          <p:cNvSpPr txBox="1"/>
          <p:nvPr/>
        </p:nvSpPr>
        <p:spPr>
          <a:xfrm>
            <a:off x="2964575" y="903575"/>
            <a:ext cx="2391000" cy="40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100">
                <a:solidFill>
                  <a:schemeClr val="dk1"/>
                </a:solidFill>
                <a:latin typeface="Open Sans"/>
                <a:ea typeface="Open Sans"/>
                <a:cs typeface="Open Sans"/>
                <a:sym typeface="Open Sans"/>
              </a:rPr>
              <a:t>Raita is an Indian condiment/dish, so I normally eat it at my grandma’s house when we visit her. We see her mostly on holidays, especially on Diwali. Diwali is an Indian holiday, also known as the Festival of Lights because we light a lot of candles and tell stories about Hindu gods. I celebrated Diwali on 11/9/18 this year and it was especially important because it would be my cousins’ last Diwali, since they were going to college next year. I have only ever had riata at her house and it is always good. The best part is that it can be a dipping sauce or a yogurt to eat with a spoon. The part that makes it so great is the cucumber because it is hidden but still explodes with flavor.</a:t>
            </a:r>
            <a:endParaRPr sz="1100">
              <a:solidFill>
                <a:schemeClr val="dk1"/>
              </a:solidFill>
              <a:latin typeface="Open Sans"/>
              <a:ea typeface="Open Sans"/>
              <a:cs typeface="Open Sans"/>
              <a:sym typeface="Open Sans"/>
            </a:endParaRPr>
          </a:p>
          <a:p>
            <a:pPr indent="0" lvl="0" marL="0" marR="0" rtl="0" algn="l">
              <a:lnSpc>
                <a:spcPct val="130000"/>
              </a:lnSpc>
              <a:spcBef>
                <a:spcPts val="1200"/>
              </a:spcBef>
              <a:spcAft>
                <a:spcPts val="0"/>
              </a:spcAft>
              <a:buClr>
                <a:srgbClr val="222222"/>
              </a:buClr>
              <a:buFont typeface="Arial"/>
              <a:buNone/>
            </a:pPr>
            <a:r>
              <a:t/>
            </a:r>
            <a:endParaRPr sz="1000">
              <a:latin typeface="Open Sans"/>
              <a:ea typeface="Open Sans"/>
              <a:cs typeface="Open Sans"/>
              <a:sym typeface="Open Sans"/>
            </a:endParaRPr>
          </a:p>
        </p:txBody>
      </p:sp>
      <p:sp>
        <p:nvSpPr>
          <p:cNvPr id="481" name="Google Shape;481;p72"/>
          <p:cNvSpPr txBox="1"/>
          <p:nvPr/>
        </p:nvSpPr>
        <p:spPr>
          <a:xfrm>
            <a:off x="167950" y="185450"/>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Cucumber</a:t>
            </a:r>
            <a:endParaRPr b="1" i="0" sz="2300" u="none" cap="none" strike="noStrike">
              <a:solidFill>
                <a:srgbClr val="000000"/>
              </a:solidFill>
              <a:latin typeface="Open Sans"/>
              <a:ea typeface="Open Sans"/>
              <a:cs typeface="Open Sans"/>
              <a:sym typeface="Open Sans"/>
            </a:endParaRPr>
          </a:p>
        </p:txBody>
      </p:sp>
      <p:sp>
        <p:nvSpPr>
          <p:cNvPr id="482" name="Google Shape;482;p72"/>
          <p:cNvSpPr txBox="1"/>
          <p:nvPr/>
        </p:nvSpPr>
        <p:spPr>
          <a:xfrm>
            <a:off x="202800" y="859250"/>
            <a:ext cx="2311200" cy="4039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s" sz="1200">
                <a:solidFill>
                  <a:schemeClr val="dk1"/>
                </a:solidFill>
                <a:latin typeface="Open Sans"/>
                <a:ea typeface="Open Sans"/>
                <a:cs typeface="Open Sans"/>
                <a:sym typeface="Open Sans"/>
              </a:rPr>
              <a:t>My spotlight ingredient is cucumber. They are long, round, green vegetables with the occasional pale green stripe. Cucumbers provide a lot of potassium, which is why cucumbers water is so popular. Cucumber is the main part of this recipe. It gives a soothing flavor to the other spices. </a:t>
            </a:r>
            <a:r>
              <a:rPr lang="es" sz="1200">
                <a:solidFill>
                  <a:schemeClr val="dk1"/>
                </a:solidFill>
                <a:latin typeface="Open Sans"/>
                <a:ea typeface="Open Sans"/>
                <a:cs typeface="Open Sans"/>
                <a:sym typeface="Open Sans"/>
              </a:rPr>
              <a:t>Raita </a:t>
            </a:r>
            <a:r>
              <a:rPr lang="es" sz="1200">
                <a:solidFill>
                  <a:schemeClr val="dk1"/>
                </a:solidFill>
                <a:latin typeface="Open Sans"/>
                <a:ea typeface="Open Sans"/>
                <a:cs typeface="Open Sans"/>
                <a:sym typeface="Open Sans"/>
              </a:rPr>
              <a:t>is used to calm your mouth when eating spicy foods, specifically Indian dishes. Cucumber is the fruit of the plant. Cucumbers are harvested in periods of time that are warm. It takes 50 to 70 days to grow.Cucumbers are very sensitive to the climate that they are in. They will not thrive in cold or hot temperatures.</a:t>
            </a:r>
            <a:endParaRPr b="1" sz="1200">
              <a:solidFill>
                <a:schemeClr val="dk1"/>
              </a:solidFill>
              <a:latin typeface="Open Sans"/>
              <a:ea typeface="Open Sans"/>
              <a:cs typeface="Open Sans"/>
              <a:sym typeface="Open Sans"/>
            </a:endParaRPr>
          </a:p>
          <a:p>
            <a:pPr indent="0" lvl="0" marL="0" marR="0" rtl="0" algn="l">
              <a:lnSpc>
                <a:spcPct val="115000"/>
              </a:lnSpc>
              <a:spcBef>
                <a:spcPts val="1200"/>
              </a:spcBef>
              <a:spcAft>
                <a:spcPts val="0"/>
              </a:spcAft>
              <a:buClr>
                <a:srgbClr val="222222"/>
              </a:buClr>
              <a:buFont typeface="Arial"/>
              <a:buNone/>
            </a:pPr>
            <a:r>
              <a:t/>
            </a:r>
            <a:endParaRPr i="1" sz="12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6" name="Shape 486"/>
        <p:cNvGrpSpPr/>
        <p:nvPr/>
      </p:nvGrpSpPr>
      <p:grpSpPr>
        <a:xfrm>
          <a:off x="0" y="0"/>
          <a:ext cx="0" cy="0"/>
          <a:chOff x="0" y="0"/>
          <a:chExt cx="0" cy="0"/>
        </a:xfrm>
      </p:grpSpPr>
      <p:pic>
        <p:nvPicPr>
          <p:cNvPr id="487" name="Google Shape;487;p73"/>
          <p:cNvPicPr preferRelativeResize="0"/>
          <p:nvPr/>
        </p:nvPicPr>
        <p:blipFill rotWithShape="1">
          <a:blip r:embed="rId3">
            <a:alphaModFix/>
          </a:blip>
          <a:srcRect b="0" l="8347" r="8347" t="0"/>
          <a:stretch/>
        </p:blipFill>
        <p:spPr>
          <a:xfrm>
            <a:off x="0" y="0"/>
            <a:ext cx="3037500" cy="5143500"/>
          </a:xfrm>
          <a:prstGeom prst="rect">
            <a:avLst/>
          </a:prstGeom>
          <a:noFill/>
          <a:ln>
            <a:noFill/>
          </a:ln>
        </p:spPr>
      </p:pic>
      <p:sp>
        <p:nvSpPr>
          <p:cNvPr id="488" name="Google Shape;488;p73"/>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Pumpkin Bread</a:t>
            </a:r>
            <a:endParaRPr sz="800"/>
          </a:p>
        </p:txBody>
      </p:sp>
      <p:sp>
        <p:nvSpPr>
          <p:cNvPr id="489" name="Google Shape;489;p73"/>
          <p:cNvSpPr txBox="1"/>
          <p:nvPr/>
        </p:nvSpPr>
        <p:spPr>
          <a:xfrm>
            <a:off x="321975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Char char="●"/>
            </a:pPr>
            <a:r>
              <a:rPr lang="es"/>
              <a:t>1 Pumpkin (canned)</a:t>
            </a:r>
            <a:endParaRPr/>
          </a:p>
          <a:p>
            <a:pPr indent="-330200" lvl="0" marL="457200" marR="0" rtl="0" algn="l">
              <a:lnSpc>
                <a:spcPct val="100000"/>
              </a:lnSpc>
              <a:spcBef>
                <a:spcPts val="0"/>
              </a:spcBef>
              <a:spcAft>
                <a:spcPts val="0"/>
              </a:spcAft>
              <a:buClr>
                <a:srgbClr val="000000"/>
              </a:buClr>
              <a:buSzPts val="1600"/>
              <a:buFont typeface="Open Sans"/>
              <a:buChar char="●"/>
            </a:pPr>
            <a:r>
              <a:rPr lang="es"/>
              <a:t>1c sugar</a:t>
            </a:r>
            <a:endParaRPr/>
          </a:p>
          <a:p>
            <a:pPr indent="-330200" lvl="0" marL="457200" marR="0" rtl="0" algn="l">
              <a:lnSpc>
                <a:spcPct val="100000"/>
              </a:lnSpc>
              <a:spcBef>
                <a:spcPts val="0"/>
              </a:spcBef>
              <a:spcAft>
                <a:spcPts val="0"/>
              </a:spcAft>
              <a:buClr>
                <a:srgbClr val="000000"/>
              </a:buClr>
              <a:buSzPts val="1600"/>
              <a:buFont typeface="Open Sans"/>
              <a:buChar char="●"/>
            </a:pPr>
            <a:r>
              <a:rPr lang="es"/>
              <a:t>1 egg</a:t>
            </a:r>
            <a:endParaRPr/>
          </a:p>
          <a:p>
            <a:pPr indent="-317500" lvl="0" marL="457200" marR="0" rtl="0" algn="l">
              <a:lnSpc>
                <a:spcPct val="100000"/>
              </a:lnSpc>
              <a:spcBef>
                <a:spcPts val="0"/>
              </a:spcBef>
              <a:spcAft>
                <a:spcPts val="0"/>
              </a:spcAft>
              <a:buSzPts val="1400"/>
              <a:buChar char="●"/>
            </a:pPr>
            <a:r>
              <a:rPr lang="es"/>
              <a:t>1 ½c flour</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90" name="Google Shape;490;p73"/>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Thomas Dono</a:t>
            </a:r>
            <a:endParaRPr sz="600"/>
          </a:p>
        </p:txBody>
      </p:sp>
      <p:sp>
        <p:nvSpPr>
          <p:cNvPr id="491" name="Google Shape;491;p73"/>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Desert</a:t>
            </a:r>
            <a:endParaRPr i="1" sz="600"/>
          </a:p>
        </p:txBody>
      </p:sp>
      <p:sp>
        <p:nvSpPr>
          <p:cNvPr id="492" name="Google Shape;492;p73"/>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5-6 servings</a:t>
            </a:r>
            <a:endParaRPr i="1" sz="600"/>
          </a:p>
        </p:txBody>
      </p:sp>
      <p:sp>
        <p:nvSpPr>
          <p:cNvPr id="493" name="Google Shape;493;p73"/>
          <p:cNvSpPr txBox="1"/>
          <p:nvPr/>
        </p:nvSpPr>
        <p:spPr>
          <a:xfrm>
            <a:off x="6156000" y="1433650"/>
            <a:ext cx="2754000" cy="1235400"/>
          </a:xfrm>
          <a:prstGeom prst="rect">
            <a:avLst/>
          </a:prstGeom>
          <a:noFill/>
          <a:ln>
            <a:noFill/>
          </a:ln>
        </p:spPr>
        <p:txBody>
          <a:bodyPr anchorCtr="0" anchor="t" bIns="91425" lIns="180000"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281600" lvl="0" marL="0" marR="0" rtl="0" algn="l">
              <a:lnSpc>
                <a:spcPct val="100000"/>
              </a:lnSpc>
              <a:spcBef>
                <a:spcPts val="0"/>
              </a:spcBef>
              <a:spcAft>
                <a:spcPts val="0"/>
              </a:spcAft>
              <a:buSzPts val="1600"/>
              <a:buFont typeface="Open Sans"/>
              <a:buChar char="●"/>
            </a:pPr>
            <a:r>
              <a:rPr lang="es"/>
              <a:t>¼c (½ stick) butter </a:t>
            </a:r>
            <a:endParaRPr/>
          </a:p>
          <a:p>
            <a:pPr indent="-371600" lvl="0" marL="0" marR="0" rtl="0" algn="l">
              <a:lnSpc>
                <a:spcPct val="100000"/>
              </a:lnSpc>
              <a:spcBef>
                <a:spcPts val="0"/>
              </a:spcBef>
              <a:spcAft>
                <a:spcPts val="0"/>
              </a:spcAft>
              <a:buSzPts val="1600"/>
              <a:buFont typeface="Open Sans"/>
              <a:buChar char="●"/>
            </a:pPr>
            <a:r>
              <a:rPr lang="es"/>
              <a:t>1tsp baking soda, </a:t>
            </a:r>
            <a:endParaRPr/>
          </a:p>
          <a:p>
            <a:pPr indent="-371600" lvl="0" marL="0" marR="0" rtl="0" algn="l">
              <a:lnSpc>
                <a:spcPct val="100000"/>
              </a:lnSpc>
              <a:spcBef>
                <a:spcPts val="0"/>
              </a:spcBef>
              <a:spcAft>
                <a:spcPts val="0"/>
              </a:spcAft>
              <a:buSzPts val="1600"/>
              <a:buFont typeface="Open Sans"/>
              <a:buChar char="●"/>
            </a:pPr>
            <a:r>
              <a:rPr lang="es"/>
              <a:t>1tsp salt.</a:t>
            </a:r>
            <a:endParaRPr/>
          </a:p>
          <a:p>
            <a:pPr indent="-27000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94" name="Google Shape;494;p73"/>
          <p:cNvSpPr txBox="1"/>
          <p:nvPr/>
        </p:nvSpPr>
        <p:spPr>
          <a:xfrm>
            <a:off x="3219750" y="2852200"/>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17500" lvl="0" marL="457200" rtl="0" algn="l">
              <a:spcBef>
                <a:spcPts val="0"/>
              </a:spcBef>
              <a:spcAft>
                <a:spcPts val="0"/>
              </a:spcAft>
              <a:buSzPts val="1400"/>
              <a:buAutoNum type="arabicPeriod"/>
            </a:pPr>
            <a:r>
              <a:rPr lang="es">
                <a:solidFill>
                  <a:srgbClr val="222222"/>
                </a:solidFill>
              </a:rPr>
              <a:t>Preheat oven to 350 degrees F (175 degrees C). Grease and flour  7x3 inch loaf pans. (use how many you want)</a:t>
            </a:r>
            <a:endParaRPr>
              <a:solidFill>
                <a:srgbClr val="222222"/>
              </a:solidFill>
            </a:endParaRPr>
          </a:p>
          <a:p>
            <a:pPr indent="-317500" lvl="0" marL="457200" rtl="0" algn="l">
              <a:spcBef>
                <a:spcPts val="0"/>
              </a:spcBef>
              <a:spcAft>
                <a:spcPts val="0"/>
              </a:spcAft>
              <a:buSzPts val="1400"/>
              <a:buAutoNum type="arabicPeriod"/>
            </a:pPr>
            <a:r>
              <a:rPr lang="es">
                <a:solidFill>
                  <a:srgbClr val="222222"/>
                </a:solidFill>
              </a:rPr>
              <a:t>In a large bowl, mix together pumpkin, eggs, oil, water and sugar until well blended.</a:t>
            </a:r>
            <a:endParaRPr>
              <a:solidFill>
                <a:srgbClr val="222222"/>
              </a:solidFill>
            </a:endParaRPr>
          </a:p>
          <a:p>
            <a:pPr indent="-317500" lvl="0" marL="457200" rtl="0" algn="l">
              <a:spcBef>
                <a:spcPts val="0"/>
              </a:spcBef>
              <a:spcAft>
                <a:spcPts val="0"/>
              </a:spcAft>
              <a:buSzPts val="1400"/>
              <a:buAutoNum type="arabicPeriod"/>
            </a:pPr>
            <a:r>
              <a:rPr lang="es">
                <a:solidFill>
                  <a:srgbClr val="222222"/>
                </a:solidFill>
              </a:rPr>
              <a:t>Bake for about 50 minutes in the preheated oven.</a:t>
            </a:r>
            <a:endParaRPr>
              <a:solidFill>
                <a:srgbClr val="222222"/>
              </a:solidFill>
            </a:endParaRPr>
          </a:p>
          <a:p>
            <a:pPr indent="0" lvl="0" marL="0" rtl="0" algn="l">
              <a:spcBef>
                <a:spcPts val="300"/>
              </a:spcBef>
              <a:spcAft>
                <a:spcPts val="0"/>
              </a:spcAft>
              <a:buNone/>
            </a:pPr>
            <a:r>
              <a:t/>
            </a:r>
            <a:endParaRPr>
              <a:solidFill>
                <a:srgbClr val="222222"/>
              </a:solidFill>
            </a:endParaRPr>
          </a:p>
          <a:p>
            <a:pPr indent="0" lvl="0" marL="0" rtl="0" algn="l">
              <a:spcBef>
                <a:spcPts val="300"/>
              </a:spcBef>
              <a:spcAft>
                <a:spcPts val="0"/>
              </a:spcAft>
              <a:buNone/>
            </a:pPr>
            <a:r>
              <a:t/>
            </a:r>
            <a:endParaRPr sz="1200">
              <a:solidFill>
                <a:srgbClr val="222222"/>
              </a:solidFill>
              <a:latin typeface="Times New Roman"/>
              <a:ea typeface="Times New Roman"/>
              <a:cs typeface="Times New Roman"/>
              <a:sym typeface="Times New Roman"/>
            </a:endParaRPr>
          </a:p>
          <a:p>
            <a:pPr indent="0" lvl="0" marL="457200" rtl="0" algn="l">
              <a:spcBef>
                <a:spcPts val="300"/>
              </a:spcBef>
              <a:spcAft>
                <a:spcPts val="300"/>
              </a:spcAft>
              <a:buNone/>
            </a:pPr>
            <a:r>
              <a:t/>
            </a:r>
            <a:endParaRPr b="1" sz="1200">
              <a:solidFill>
                <a:srgbClr val="222222"/>
              </a:solidFill>
              <a:latin typeface="Times New Roman"/>
              <a:ea typeface="Times New Roman"/>
              <a:cs typeface="Times New Roman"/>
              <a:sym typeface="Times New Roman"/>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8" name="Shape 498"/>
        <p:cNvGrpSpPr/>
        <p:nvPr/>
      </p:nvGrpSpPr>
      <p:grpSpPr>
        <a:xfrm>
          <a:off x="0" y="0"/>
          <a:ext cx="0" cy="0"/>
          <a:chOff x="0" y="0"/>
          <a:chExt cx="0" cy="0"/>
        </a:xfrm>
      </p:grpSpPr>
      <p:sp>
        <p:nvSpPr>
          <p:cNvPr id="499" name="Google Shape;499;p74"/>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Pumpkin</a:t>
            </a:r>
            <a:endParaRPr/>
          </a:p>
          <a:p>
            <a:pPr indent="0" lvl="0" marL="0" marR="0" rtl="0" algn="l">
              <a:lnSpc>
                <a:spcPct val="100000"/>
              </a:lnSpc>
              <a:spcBef>
                <a:spcPts val="600"/>
              </a:spcBef>
              <a:spcAft>
                <a:spcPts val="0"/>
              </a:spcAft>
              <a:buClr>
                <a:srgbClr val="000000"/>
              </a:buClr>
              <a:buFont typeface="PT Sans"/>
              <a:buNone/>
            </a:pPr>
            <a:r>
              <a:rPr lang="es" sz="1200">
                <a:latin typeface="Open Sans"/>
                <a:ea typeface="Open Sans"/>
                <a:cs typeface="Open Sans"/>
                <a:sym typeface="Open Sans"/>
              </a:rPr>
              <a:t>Pumpkin. A pumpkin is a large rounded orange-yellow fruit with a thick skin, edible flesh, and lots of seeds. A pumpkin is a fruit. Pumpkins need between 90 and 120 days before harvest time. Harvest after flower blooming. Pumpkins are good sources of iron, vitamin C, potassium, magnesium, and the dark orange carotenoid called lutein, which is important for prostate and heart health.</a:t>
            </a:r>
            <a:r>
              <a:rPr b="0" i="0" lang="es" sz="1200" u="none" cap="none" strike="noStrike">
                <a:solidFill>
                  <a:srgbClr val="000000"/>
                </a:solidFill>
                <a:latin typeface="Open Sans"/>
                <a:ea typeface="Open Sans"/>
                <a:cs typeface="Open Sans"/>
                <a:sym typeface="Open Sans"/>
              </a:rPr>
              <a:t>.</a:t>
            </a:r>
            <a:endParaRPr sz="1200"/>
          </a:p>
        </p:txBody>
      </p:sp>
      <p:sp>
        <p:nvSpPr>
          <p:cNvPr id="500" name="Google Shape;500;p74"/>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chemeClr val="dk1"/>
              </a:buClr>
              <a:buSzPts val="1100"/>
              <a:buFont typeface="Arial"/>
              <a:buNone/>
            </a:pPr>
            <a:r>
              <a:rPr lang="es" sz="1200">
                <a:latin typeface="Open Sans"/>
                <a:ea typeface="Open Sans"/>
                <a:cs typeface="Open Sans"/>
                <a:sym typeface="Open Sans"/>
              </a:rPr>
              <a:t>This recipe is special to my family because it’s my mom’s </a:t>
            </a:r>
            <a:endParaRPr sz="12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rPr lang="es" sz="1200">
                <a:latin typeface="Open Sans"/>
                <a:ea typeface="Open Sans"/>
                <a:cs typeface="Open Sans"/>
                <a:sym typeface="Open Sans"/>
              </a:rPr>
              <a:t>Recipe. This is not something we have on a special Occasion it just something we love to eat and it tastes really good. This Is not a recipe that is from a culture.</a:t>
            </a:r>
            <a:endParaRPr sz="1200">
              <a:latin typeface="Open Sans"/>
              <a:ea typeface="Open Sans"/>
              <a:cs typeface="Open Sans"/>
              <a:sym typeface="Open Sans"/>
            </a:endParaRPr>
          </a:p>
        </p:txBody>
      </p:sp>
      <p:pic>
        <p:nvPicPr>
          <p:cNvPr id="501" name="Google Shape;501;p74"/>
          <p:cNvPicPr preferRelativeResize="0"/>
          <p:nvPr/>
        </p:nvPicPr>
        <p:blipFill rotWithShape="1">
          <a:blip r:embed="rId3">
            <a:alphaModFix/>
          </a:blip>
          <a:srcRect b="13368" l="0" r="0" t="13376"/>
          <a:stretch/>
        </p:blipFill>
        <p:spPr>
          <a:xfrm>
            <a:off x="0" y="-38450"/>
            <a:ext cx="4485900" cy="2531100"/>
          </a:xfrm>
          <a:prstGeom prst="rect">
            <a:avLst/>
          </a:prstGeom>
          <a:noFill/>
          <a:ln>
            <a:noFill/>
          </a:ln>
        </p:spPr>
      </p:pic>
      <p:pic>
        <p:nvPicPr>
          <p:cNvPr id="502" name="Google Shape;502;p74"/>
          <p:cNvPicPr preferRelativeResize="0"/>
          <p:nvPr/>
        </p:nvPicPr>
        <p:blipFill rotWithShape="1">
          <a:blip r:embed="rId4">
            <a:alphaModFix/>
          </a:blip>
          <a:srcRect b="9408" l="0" r="0" t="9416"/>
          <a:stretch/>
        </p:blipFill>
        <p:spPr>
          <a:xfrm>
            <a:off x="4658100" y="2679000"/>
            <a:ext cx="4485900" cy="2464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pic>
        <p:nvPicPr>
          <p:cNvPr id="507" name="Google Shape;507;p75"/>
          <p:cNvPicPr preferRelativeResize="0"/>
          <p:nvPr/>
        </p:nvPicPr>
        <p:blipFill rotWithShape="1">
          <a:blip r:embed="rId3">
            <a:alphaModFix/>
          </a:blip>
          <a:srcRect b="0" l="5704" r="5713" t="0"/>
          <a:stretch/>
        </p:blipFill>
        <p:spPr>
          <a:xfrm>
            <a:off x="0" y="0"/>
            <a:ext cx="3037500" cy="5143500"/>
          </a:xfrm>
          <a:prstGeom prst="rect">
            <a:avLst/>
          </a:prstGeom>
          <a:noFill/>
          <a:ln>
            <a:noFill/>
          </a:ln>
        </p:spPr>
      </p:pic>
      <p:sp>
        <p:nvSpPr>
          <p:cNvPr id="508" name="Google Shape;508;p75"/>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Apple Pie</a:t>
            </a:r>
            <a:endParaRPr sz="800"/>
          </a:p>
        </p:txBody>
      </p:sp>
      <p:sp>
        <p:nvSpPr>
          <p:cNvPr id="509" name="Google Shape;509;p75"/>
          <p:cNvSpPr txBox="1"/>
          <p:nvPr/>
        </p:nvSpPr>
        <p:spPr>
          <a:xfrm>
            <a:off x="3279325" y="1433650"/>
            <a:ext cx="2754000" cy="1235400"/>
          </a:xfrm>
          <a:prstGeom prst="rect">
            <a:avLst/>
          </a:prstGeom>
          <a:noFill/>
          <a:ln>
            <a:noFill/>
          </a:ln>
        </p:spPr>
        <p:txBody>
          <a:bodyPr anchorCtr="0" anchor="t" bIns="91425" lIns="270000"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a:p>
          <a:p>
            <a:pPr indent="-166199" lvl="0" marL="89999" rtl="0" algn="l">
              <a:spcBef>
                <a:spcPts val="0"/>
              </a:spcBef>
              <a:spcAft>
                <a:spcPts val="0"/>
              </a:spcAft>
              <a:buClr>
                <a:schemeClr val="dk1"/>
              </a:buClr>
              <a:buSzPts val="1200"/>
              <a:buFont typeface="Times New Roman"/>
              <a:buChar char="●"/>
            </a:pPr>
            <a:r>
              <a:rPr b="1" lang="es" sz="1200">
                <a:solidFill>
                  <a:schemeClr val="dk1"/>
                </a:solidFill>
                <a:latin typeface="Times New Roman"/>
                <a:ea typeface="Times New Roman"/>
                <a:cs typeface="Times New Roman"/>
                <a:sym typeface="Times New Roman"/>
              </a:rPr>
              <a:t>6 cups of sliced Red Delicious apples</a:t>
            </a:r>
            <a:endParaRPr b="1" sz="1200">
              <a:solidFill>
                <a:schemeClr val="dk1"/>
              </a:solidFill>
              <a:latin typeface="Times New Roman"/>
              <a:ea typeface="Times New Roman"/>
              <a:cs typeface="Times New Roman"/>
              <a:sym typeface="Times New Roman"/>
            </a:endParaRPr>
          </a:p>
          <a:p>
            <a:pPr indent="-304800" lvl="0" marL="179999" rtl="0" algn="l">
              <a:spcBef>
                <a:spcPts val="0"/>
              </a:spcBef>
              <a:spcAft>
                <a:spcPts val="0"/>
              </a:spcAft>
              <a:buClr>
                <a:schemeClr val="dk1"/>
              </a:buClr>
              <a:buSzPts val="1200"/>
              <a:buFont typeface="Times New Roman"/>
              <a:buChar char="●"/>
            </a:pPr>
            <a:r>
              <a:rPr b="1" lang="es" sz="1200">
                <a:solidFill>
                  <a:schemeClr val="dk1"/>
                </a:solidFill>
                <a:latin typeface="Times New Roman"/>
                <a:ea typeface="Times New Roman"/>
                <a:cs typeface="Times New Roman"/>
                <a:sym typeface="Times New Roman"/>
              </a:rPr>
              <a:t>¾ cups of brown sugar</a:t>
            </a:r>
            <a:endParaRPr b="1" sz="1200">
              <a:solidFill>
                <a:schemeClr val="dk1"/>
              </a:solidFill>
              <a:latin typeface="Times New Roman"/>
              <a:ea typeface="Times New Roman"/>
              <a:cs typeface="Times New Roman"/>
              <a:sym typeface="Times New Roman"/>
            </a:endParaRPr>
          </a:p>
          <a:p>
            <a:pPr indent="-304800" lvl="0" marL="179999" rtl="0" algn="l">
              <a:spcBef>
                <a:spcPts val="0"/>
              </a:spcBef>
              <a:spcAft>
                <a:spcPts val="0"/>
              </a:spcAft>
              <a:buClr>
                <a:schemeClr val="dk1"/>
              </a:buClr>
              <a:buSzPts val="1200"/>
              <a:buFont typeface="Times New Roman"/>
              <a:buChar char="●"/>
            </a:pPr>
            <a:r>
              <a:rPr b="1" lang="es" sz="1200">
                <a:solidFill>
                  <a:schemeClr val="dk1"/>
                </a:solidFill>
                <a:latin typeface="Times New Roman"/>
                <a:ea typeface="Times New Roman"/>
                <a:cs typeface="Times New Roman"/>
                <a:sym typeface="Times New Roman"/>
              </a:rPr>
              <a:t>¼ teaspoon salt</a:t>
            </a:r>
            <a:endParaRPr b="1" sz="1200">
              <a:solidFill>
                <a:schemeClr val="dk1"/>
              </a:solidFill>
              <a:latin typeface="Times New Roman"/>
              <a:ea typeface="Times New Roman"/>
              <a:cs typeface="Times New Roman"/>
              <a:sym typeface="Times New Roman"/>
            </a:endParaRPr>
          </a:p>
          <a:p>
            <a:pPr indent="0" lvl="0" marL="0" rtl="0" algn="l">
              <a:spcBef>
                <a:spcPts val="500"/>
              </a:spcBef>
              <a:spcAft>
                <a:spcPts val="0"/>
              </a:spcAft>
              <a:buNone/>
            </a:pPr>
            <a:r>
              <a:t/>
            </a:r>
            <a:endParaRPr b="1">
              <a:solidFill>
                <a:schemeClr val="dk1"/>
              </a:solidFill>
              <a:latin typeface="Times New Roman"/>
              <a:ea typeface="Times New Roman"/>
              <a:cs typeface="Times New Roman"/>
              <a:sym typeface="Times New Roman"/>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510" name="Google Shape;510;p75"/>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Anasofia Rice</a:t>
            </a:r>
            <a:endParaRPr sz="600"/>
          </a:p>
        </p:txBody>
      </p:sp>
      <p:sp>
        <p:nvSpPr>
          <p:cNvPr id="511" name="Google Shape;511;p75"/>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Dessert</a:t>
            </a:r>
            <a:endParaRPr i="1" sz="600"/>
          </a:p>
        </p:txBody>
      </p:sp>
      <p:sp>
        <p:nvSpPr>
          <p:cNvPr id="512" name="Google Shape;512;p75"/>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Serves 8 people</a:t>
            </a:r>
            <a:endParaRPr i="1" sz="600"/>
          </a:p>
        </p:txBody>
      </p:sp>
      <p:sp>
        <p:nvSpPr>
          <p:cNvPr id="513" name="Google Shape;513;p75"/>
          <p:cNvSpPr txBox="1"/>
          <p:nvPr/>
        </p:nvSpPr>
        <p:spPr>
          <a:xfrm>
            <a:off x="6144250" y="1433650"/>
            <a:ext cx="2754000" cy="1235400"/>
          </a:xfrm>
          <a:prstGeom prst="rect">
            <a:avLst/>
          </a:prstGeom>
          <a:noFill/>
          <a:ln>
            <a:noFill/>
          </a:ln>
        </p:spPr>
        <p:txBody>
          <a:bodyPr anchorCtr="0" anchor="t" bIns="91425" lIns="91425" spcFirstLastPara="1" rIns="91425" wrap="square" tIns="91425">
            <a:noAutofit/>
          </a:bodyPr>
          <a:lstStyle/>
          <a:p>
            <a:pPr indent="0" lvl="0" marL="1371600" rtl="0" algn="l">
              <a:spcBef>
                <a:spcPts val="0"/>
              </a:spcBef>
              <a:spcAft>
                <a:spcPts val="0"/>
              </a:spcAft>
              <a:buNone/>
            </a:pPr>
            <a:r>
              <a:t/>
            </a:r>
            <a:endParaRPr b="1" sz="1200">
              <a:solidFill>
                <a:schemeClr val="dk1"/>
              </a:solidFill>
              <a:latin typeface="Times New Roman"/>
              <a:ea typeface="Times New Roman"/>
              <a:cs typeface="Times New Roman"/>
              <a:sym typeface="Times New Roman"/>
            </a:endParaRPr>
          </a:p>
          <a:p>
            <a:pPr indent="-304800" lvl="0" marL="540000" rtl="0" algn="l">
              <a:spcBef>
                <a:spcPts val="500"/>
              </a:spcBef>
              <a:spcAft>
                <a:spcPts val="0"/>
              </a:spcAft>
              <a:buClr>
                <a:schemeClr val="dk1"/>
              </a:buClr>
              <a:buSzPts val="1200"/>
              <a:buFont typeface="Times New Roman"/>
              <a:buChar char="●"/>
            </a:pPr>
            <a:r>
              <a:rPr b="1" lang="es" sz="1200">
                <a:solidFill>
                  <a:schemeClr val="dk1"/>
                </a:solidFill>
                <a:latin typeface="Times New Roman"/>
                <a:ea typeface="Times New Roman"/>
                <a:cs typeface="Times New Roman"/>
                <a:sym typeface="Times New Roman"/>
              </a:rPr>
              <a:t>⅛ teaspoon ground nutmeg</a:t>
            </a:r>
            <a:endParaRPr b="1" sz="1200">
              <a:solidFill>
                <a:schemeClr val="dk1"/>
              </a:solidFill>
              <a:latin typeface="Times New Roman"/>
              <a:ea typeface="Times New Roman"/>
              <a:cs typeface="Times New Roman"/>
              <a:sym typeface="Times New Roman"/>
            </a:endParaRPr>
          </a:p>
          <a:p>
            <a:pPr indent="-304800" lvl="0" marL="540000" rtl="0" algn="l">
              <a:spcBef>
                <a:spcPts val="0"/>
              </a:spcBef>
              <a:spcAft>
                <a:spcPts val="0"/>
              </a:spcAft>
              <a:buClr>
                <a:schemeClr val="dk1"/>
              </a:buClr>
              <a:buSzPts val="1200"/>
              <a:buFont typeface="Times New Roman"/>
              <a:buChar char="●"/>
            </a:pPr>
            <a:r>
              <a:rPr b="1" lang="es" sz="1200">
                <a:solidFill>
                  <a:schemeClr val="dk1"/>
                </a:solidFill>
                <a:latin typeface="Times New Roman"/>
                <a:ea typeface="Times New Roman"/>
                <a:cs typeface="Times New Roman"/>
                <a:sym typeface="Times New Roman"/>
              </a:rPr>
              <a:t>premade pie crusts</a:t>
            </a:r>
            <a:endParaRPr b="1" sz="1200">
              <a:solidFill>
                <a:schemeClr val="dk1"/>
              </a:solidFill>
              <a:latin typeface="Times New Roman"/>
              <a:ea typeface="Times New Roman"/>
              <a:cs typeface="Times New Roman"/>
              <a:sym typeface="Times New Roman"/>
            </a:endParaRPr>
          </a:p>
          <a:p>
            <a:pPr indent="-304800" lvl="0" marL="540000" rtl="0" algn="l">
              <a:spcBef>
                <a:spcPts val="0"/>
              </a:spcBef>
              <a:spcAft>
                <a:spcPts val="0"/>
              </a:spcAft>
              <a:buClr>
                <a:schemeClr val="dk1"/>
              </a:buClr>
              <a:buSzPts val="1200"/>
              <a:buFont typeface="Times New Roman"/>
              <a:buChar char="●"/>
            </a:pPr>
            <a:r>
              <a:rPr b="1" lang="es" sz="1200">
                <a:solidFill>
                  <a:schemeClr val="dk1"/>
                </a:solidFill>
                <a:latin typeface="Times New Roman"/>
                <a:ea typeface="Times New Roman"/>
                <a:cs typeface="Times New Roman"/>
                <a:sym typeface="Times New Roman"/>
              </a:rPr>
              <a:t>egg wash (whisked egg whites)</a:t>
            </a:r>
            <a:endParaRPr sz="1200">
              <a:solidFill>
                <a:schemeClr val="dk1"/>
              </a:solidFill>
            </a:endParaRPr>
          </a:p>
          <a:p>
            <a:pPr indent="0" lvl="0" marL="914400" rtl="0" algn="l">
              <a:spcBef>
                <a:spcPts val="500"/>
              </a:spcBef>
              <a:spcAft>
                <a:spcPts val="0"/>
              </a:spcAft>
              <a:buClr>
                <a:schemeClr val="dk1"/>
              </a:buClr>
              <a:buSzPts val="1100"/>
              <a:buFont typeface="Arial"/>
              <a:buNone/>
            </a:pPr>
            <a:r>
              <a:t/>
            </a:r>
            <a:endParaRPr b="1" sz="1200">
              <a:solidFill>
                <a:schemeClr val="dk1"/>
              </a:solidFill>
              <a:latin typeface="Times New Roman"/>
              <a:ea typeface="Times New Roman"/>
              <a:cs typeface="Times New Roman"/>
              <a:sym typeface="Times New Roman"/>
            </a:endParaRPr>
          </a:p>
          <a:p>
            <a:pPr indent="0" lvl="0" marL="914400" rtl="0" algn="l">
              <a:spcBef>
                <a:spcPts val="500"/>
              </a:spcBef>
              <a:spcAft>
                <a:spcPts val="0"/>
              </a:spcAft>
              <a:buNone/>
            </a:pPr>
            <a:r>
              <a:t/>
            </a:r>
            <a:endParaRPr b="1" sz="1200">
              <a:solidFill>
                <a:schemeClr val="dk1"/>
              </a:solidFill>
              <a:latin typeface="Times New Roman"/>
              <a:ea typeface="Times New Roman"/>
              <a:cs typeface="Times New Roman"/>
              <a:sym typeface="Times New Roman"/>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514" name="Google Shape;514;p75"/>
          <p:cNvSpPr txBox="1"/>
          <p:nvPr/>
        </p:nvSpPr>
        <p:spPr>
          <a:xfrm>
            <a:off x="3219750" y="2424625"/>
            <a:ext cx="5751000" cy="25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04800" lvl="0" marL="457200" rtl="0" algn="l">
              <a:spcBef>
                <a:spcPts val="0"/>
              </a:spcBef>
              <a:spcAft>
                <a:spcPts val="0"/>
              </a:spcAft>
              <a:buClr>
                <a:schemeClr val="dk1"/>
              </a:buClr>
              <a:buSzPts val="1200"/>
              <a:buFont typeface="Times New Roman"/>
              <a:buAutoNum type="arabicPeriod"/>
            </a:pPr>
            <a:r>
              <a:rPr b="1" lang="es" sz="1200">
                <a:solidFill>
                  <a:schemeClr val="dk1"/>
                </a:solidFill>
                <a:latin typeface="Times New Roman"/>
                <a:ea typeface="Times New Roman"/>
                <a:cs typeface="Times New Roman"/>
                <a:sym typeface="Times New Roman"/>
              </a:rPr>
              <a:t>Preheat oven to 425 degrees Fahrenheit</a:t>
            </a:r>
            <a:endParaRPr b="1"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b="1" lang="es" sz="1200">
                <a:solidFill>
                  <a:schemeClr val="dk1"/>
                </a:solidFill>
                <a:latin typeface="Times New Roman"/>
                <a:ea typeface="Times New Roman"/>
                <a:cs typeface="Times New Roman"/>
                <a:sym typeface="Times New Roman"/>
              </a:rPr>
              <a:t>Line a 9-inch pie pan with a disc of pie crust</a:t>
            </a:r>
            <a:endParaRPr b="1"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b="1" lang="es" sz="1200">
                <a:solidFill>
                  <a:schemeClr val="dk1"/>
                </a:solidFill>
                <a:latin typeface="Times New Roman"/>
                <a:ea typeface="Times New Roman"/>
                <a:cs typeface="Times New Roman"/>
                <a:sym typeface="Times New Roman"/>
              </a:rPr>
              <a:t>In a large bowl, gently mix all of the filling ingredients</a:t>
            </a:r>
            <a:endParaRPr b="1"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b="1" lang="es" sz="1200">
                <a:solidFill>
                  <a:schemeClr val="dk1"/>
                </a:solidFill>
                <a:latin typeface="Times New Roman"/>
                <a:ea typeface="Times New Roman"/>
                <a:cs typeface="Times New Roman"/>
                <a:sym typeface="Times New Roman"/>
              </a:rPr>
              <a:t>Spoon the filling evenly into the pie pan</a:t>
            </a:r>
            <a:endParaRPr b="1"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b="1" lang="es" sz="1200">
                <a:solidFill>
                  <a:schemeClr val="dk1"/>
                </a:solidFill>
                <a:latin typeface="Times New Roman"/>
                <a:ea typeface="Times New Roman"/>
                <a:cs typeface="Times New Roman"/>
                <a:sym typeface="Times New Roman"/>
              </a:rPr>
              <a:t>Top the pie with another disc of pie crust</a:t>
            </a:r>
            <a:endParaRPr b="1"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b="1" lang="es" sz="1200">
                <a:solidFill>
                  <a:schemeClr val="dk1"/>
                </a:solidFill>
                <a:latin typeface="Times New Roman"/>
                <a:ea typeface="Times New Roman"/>
                <a:cs typeface="Times New Roman"/>
                <a:sym typeface="Times New Roman"/>
              </a:rPr>
              <a:t>Trim any excess dough from the edges</a:t>
            </a:r>
            <a:endParaRPr b="1"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b="1" lang="es" sz="1200">
                <a:solidFill>
                  <a:schemeClr val="dk1"/>
                </a:solidFill>
                <a:latin typeface="Times New Roman"/>
                <a:ea typeface="Times New Roman"/>
                <a:cs typeface="Times New Roman"/>
                <a:sym typeface="Times New Roman"/>
              </a:rPr>
              <a:t>Pinch the edges of the dough until it is completely sealed</a:t>
            </a:r>
            <a:endParaRPr b="1"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b="1" lang="es" sz="1200">
                <a:solidFill>
                  <a:schemeClr val="dk1"/>
                </a:solidFill>
                <a:latin typeface="Times New Roman"/>
                <a:ea typeface="Times New Roman"/>
                <a:cs typeface="Times New Roman"/>
                <a:sym typeface="Times New Roman"/>
              </a:rPr>
              <a:t>Brush a thin layer of egg wash over the top layer of dough</a:t>
            </a:r>
            <a:endParaRPr b="1"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b="1" lang="es" sz="1200">
                <a:solidFill>
                  <a:schemeClr val="dk1"/>
                </a:solidFill>
                <a:latin typeface="Times New Roman"/>
                <a:ea typeface="Times New Roman"/>
                <a:cs typeface="Times New Roman"/>
                <a:sym typeface="Times New Roman"/>
              </a:rPr>
              <a:t>Make a few slits in the dough</a:t>
            </a:r>
            <a:endParaRPr/>
          </a:p>
          <a:p>
            <a:pPr indent="-304800" lvl="0" marL="457200" rtl="0" algn="l">
              <a:spcBef>
                <a:spcPts val="0"/>
              </a:spcBef>
              <a:spcAft>
                <a:spcPts val="0"/>
              </a:spcAft>
              <a:buClr>
                <a:schemeClr val="dk1"/>
              </a:buClr>
              <a:buSzPts val="1200"/>
              <a:buFont typeface="Times New Roman"/>
              <a:buAutoNum type="arabicPeriod"/>
            </a:pPr>
            <a:r>
              <a:rPr b="1" lang="es" sz="1200">
                <a:solidFill>
                  <a:schemeClr val="dk1"/>
                </a:solidFill>
                <a:latin typeface="Times New Roman"/>
                <a:ea typeface="Times New Roman"/>
                <a:cs typeface="Times New Roman"/>
                <a:sym typeface="Times New Roman"/>
              </a:rPr>
              <a:t>Put in the oven to bake for 40-45 minutes (after the first 15-20 minutes, cover the edge of the crust with strips of foil to prevent excess browning)</a:t>
            </a:r>
            <a:endParaRPr b="1"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b="1" lang="es" sz="1200">
                <a:solidFill>
                  <a:schemeClr val="dk1"/>
                </a:solidFill>
                <a:latin typeface="Times New Roman"/>
                <a:ea typeface="Times New Roman"/>
                <a:cs typeface="Times New Roman"/>
                <a:sym typeface="Times New Roman"/>
              </a:rPr>
              <a:t>You are done!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8" name="Shape 518"/>
        <p:cNvGrpSpPr/>
        <p:nvPr/>
      </p:nvGrpSpPr>
      <p:grpSpPr>
        <a:xfrm>
          <a:off x="0" y="0"/>
          <a:ext cx="0" cy="0"/>
          <a:chOff x="0" y="0"/>
          <a:chExt cx="0" cy="0"/>
        </a:xfrm>
      </p:grpSpPr>
      <p:pic>
        <p:nvPicPr>
          <p:cNvPr id="519" name="Google Shape;519;p76"/>
          <p:cNvPicPr preferRelativeResize="0"/>
          <p:nvPr/>
        </p:nvPicPr>
        <p:blipFill rotWithShape="1">
          <a:blip r:embed="rId3">
            <a:alphaModFix/>
          </a:blip>
          <a:srcRect b="0" l="27769" r="27764" t="0"/>
          <a:stretch/>
        </p:blipFill>
        <p:spPr>
          <a:xfrm>
            <a:off x="5714999" y="0"/>
            <a:ext cx="3429000" cy="5143500"/>
          </a:xfrm>
          <a:prstGeom prst="rect">
            <a:avLst/>
          </a:prstGeom>
          <a:noFill/>
          <a:ln>
            <a:noFill/>
          </a:ln>
        </p:spPr>
      </p:pic>
      <p:sp>
        <p:nvSpPr>
          <p:cNvPr id="520" name="Google Shape;520;p76"/>
          <p:cNvSpPr txBox="1"/>
          <p:nvPr/>
        </p:nvSpPr>
        <p:spPr>
          <a:xfrm>
            <a:off x="167950" y="185450"/>
            <a:ext cx="5368200" cy="902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1800">
                <a:latin typeface="Open Sans"/>
                <a:ea typeface="Open Sans"/>
                <a:cs typeface="Open Sans"/>
                <a:sym typeface="Open Sans"/>
              </a:rPr>
              <a:t>SPOTLIGHT INGREDIENT: Red Delicious Apples</a:t>
            </a:r>
            <a:endParaRPr b="1" i="0" sz="1800" u="none" cap="none" strike="noStrike">
              <a:solidFill>
                <a:srgbClr val="000000"/>
              </a:solidFill>
              <a:latin typeface="Open Sans"/>
              <a:ea typeface="Open Sans"/>
              <a:cs typeface="Open Sans"/>
              <a:sym typeface="Open Sans"/>
            </a:endParaRPr>
          </a:p>
        </p:txBody>
      </p:sp>
      <p:sp>
        <p:nvSpPr>
          <p:cNvPr id="521" name="Google Shape;521;p76"/>
          <p:cNvSpPr txBox="1"/>
          <p:nvPr/>
        </p:nvSpPr>
        <p:spPr>
          <a:xfrm>
            <a:off x="232350" y="992800"/>
            <a:ext cx="2492700" cy="370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chemeClr val="dk1"/>
                </a:solidFill>
                <a:latin typeface="Times New Roman"/>
                <a:ea typeface="Times New Roman"/>
                <a:cs typeface="Times New Roman"/>
                <a:sym typeface="Times New Roman"/>
              </a:rPr>
              <a:t>My spotlight ingredient is Red Delicious apples. Red Delicious apples are deep red in color, with a sweet but slightly bitter taste.This is the fruit of the plant. It takes 2-10 years for an apple tree to start producing fruit, and 100-200 days for the apples to be ready for harvesting. They are usually harvested in early fall. Apples are full of  antioxidants, and dietary fiber. They help reduce the risk for diabetes, heart disease, and cancer. They are often sprayed with pesticides, so they should always be washed before eating.</a:t>
            </a:r>
            <a:endParaRPr b="1">
              <a:solidFill>
                <a:schemeClr val="dk1"/>
              </a:solidFill>
            </a:endParaRPr>
          </a:p>
        </p:txBody>
      </p:sp>
      <p:sp>
        <p:nvSpPr>
          <p:cNvPr id="522" name="Google Shape;522;p76"/>
          <p:cNvSpPr txBox="1"/>
          <p:nvPr/>
        </p:nvSpPr>
        <p:spPr>
          <a:xfrm>
            <a:off x="2915000" y="992800"/>
            <a:ext cx="2371800" cy="334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chemeClr val="dk1"/>
                </a:solidFill>
                <a:latin typeface="Times New Roman"/>
                <a:ea typeface="Times New Roman"/>
                <a:cs typeface="Times New Roman"/>
                <a:sym typeface="Times New Roman"/>
              </a:rPr>
              <a:t>This recipe is special to me because in the fall, my dad and I are like to eat apple pie for dessert. This is also very important to me because my grandmother was a big cook, and she was well known for her apple pies. Apple pies are usually made with Granny Smith apples, but in her recipe she used Red Delicious apples. This makes the recipe very unique to my family and I.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sp>
        <p:nvSpPr>
          <p:cNvPr id="527" name="Google Shape;527;p77"/>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1800">
                <a:latin typeface="Open Sans"/>
                <a:ea typeface="Open Sans"/>
                <a:cs typeface="Open Sans"/>
                <a:sym typeface="Open Sans"/>
              </a:rPr>
              <a:t>Apple and Fennel Salad </a:t>
            </a:r>
            <a:endParaRPr sz="1800"/>
          </a:p>
        </p:txBody>
      </p:sp>
      <p:sp>
        <p:nvSpPr>
          <p:cNvPr id="528" name="Google Shape;528;p77"/>
          <p:cNvSpPr txBox="1"/>
          <p:nvPr/>
        </p:nvSpPr>
        <p:spPr>
          <a:xfrm>
            <a:off x="321975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17500" lvl="0" marL="457200" marR="0" rtl="0" algn="l">
              <a:lnSpc>
                <a:spcPct val="100000"/>
              </a:lnSpc>
              <a:spcBef>
                <a:spcPts val="0"/>
              </a:spcBef>
              <a:spcAft>
                <a:spcPts val="0"/>
              </a:spcAft>
              <a:buSzPts val="1400"/>
              <a:buFont typeface="Open Sans"/>
              <a:buChar char="●"/>
            </a:pPr>
            <a:r>
              <a:rPr lang="es">
                <a:latin typeface="Open Sans"/>
                <a:ea typeface="Open Sans"/>
                <a:cs typeface="Open Sans"/>
                <a:sym typeface="Open Sans"/>
              </a:rPr>
              <a:t>3 green apples</a:t>
            </a:r>
            <a:endParaRPr>
              <a:latin typeface="Open Sans"/>
              <a:ea typeface="Open Sans"/>
              <a:cs typeface="Open Sans"/>
              <a:sym typeface="Open Sans"/>
            </a:endParaRPr>
          </a:p>
          <a:p>
            <a:pPr indent="-317500" lvl="0" marL="457200" marR="0" rtl="0" algn="l">
              <a:lnSpc>
                <a:spcPct val="100000"/>
              </a:lnSpc>
              <a:spcBef>
                <a:spcPts val="0"/>
              </a:spcBef>
              <a:spcAft>
                <a:spcPts val="0"/>
              </a:spcAft>
              <a:buSzPts val="1400"/>
              <a:buFont typeface="Open Sans"/>
              <a:buChar char="●"/>
            </a:pPr>
            <a:r>
              <a:rPr lang="es">
                <a:latin typeface="Open Sans"/>
                <a:ea typeface="Open Sans"/>
                <a:cs typeface="Open Sans"/>
                <a:sym typeface="Open Sans"/>
              </a:rPr>
              <a:t>3-4 pieces of fennel</a:t>
            </a:r>
            <a:endParaRPr>
              <a:latin typeface="Open Sans"/>
              <a:ea typeface="Open Sans"/>
              <a:cs typeface="Open Sans"/>
              <a:sym typeface="Open Sans"/>
            </a:endParaRPr>
          </a:p>
          <a:p>
            <a:pPr indent="-317500" lvl="0" marL="457200" marR="0" rtl="0" algn="l">
              <a:lnSpc>
                <a:spcPct val="100000"/>
              </a:lnSpc>
              <a:spcBef>
                <a:spcPts val="0"/>
              </a:spcBef>
              <a:spcAft>
                <a:spcPts val="0"/>
              </a:spcAft>
              <a:buSzPts val="1400"/>
              <a:buFont typeface="Open Sans"/>
              <a:buChar char="●"/>
            </a:pPr>
            <a:r>
              <a:rPr lang="es">
                <a:latin typeface="Open Sans"/>
                <a:ea typeface="Open Sans"/>
                <a:cs typeface="Open Sans"/>
                <a:sym typeface="Open Sans"/>
              </a:rPr>
              <a:t>apple cider vinegar</a:t>
            </a:r>
            <a:endParaRPr>
              <a:latin typeface="Open Sans"/>
              <a:ea typeface="Open Sans"/>
              <a:cs typeface="Open Sans"/>
              <a:sym typeface="Open Sans"/>
            </a:endParaRPr>
          </a:p>
          <a:p>
            <a:pPr indent="-317500" lvl="0" marL="457200" marR="0" rtl="0" algn="l">
              <a:lnSpc>
                <a:spcPct val="100000"/>
              </a:lnSpc>
              <a:spcBef>
                <a:spcPts val="0"/>
              </a:spcBef>
              <a:spcAft>
                <a:spcPts val="0"/>
              </a:spcAft>
              <a:buSzPts val="1400"/>
              <a:buFont typeface="Open Sans"/>
              <a:buChar char="●"/>
            </a:pPr>
            <a:r>
              <a:rPr lang="es">
                <a:latin typeface="Open Sans"/>
                <a:ea typeface="Open Sans"/>
                <a:cs typeface="Open Sans"/>
                <a:sym typeface="Open Sans"/>
              </a:rPr>
              <a:t>salt</a:t>
            </a:r>
            <a:endParaRPr>
              <a:latin typeface="Open Sans"/>
              <a:ea typeface="Open Sans"/>
              <a:cs typeface="Open Sans"/>
              <a:sym typeface="Open Sans"/>
            </a:endParaRPr>
          </a:p>
          <a:p>
            <a:pPr indent="-317500" lvl="0" marL="457200" marR="0" rtl="0" algn="l">
              <a:lnSpc>
                <a:spcPct val="100000"/>
              </a:lnSpc>
              <a:spcBef>
                <a:spcPts val="0"/>
              </a:spcBef>
              <a:spcAft>
                <a:spcPts val="0"/>
              </a:spcAft>
              <a:buSzPts val="1400"/>
              <a:buFont typeface="Open Sans"/>
              <a:buChar char="●"/>
            </a:pPr>
            <a:r>
              <a:rPr lang="es">
                <a:latin typeface="Open Sans"/>
                <a:ea typeface="Open Sans"/>
                <a:cs typeface="Open Sans"/>
                <a:sym typeface="Open Sans"/>
              </a:rPr>
              <a:t>mint (optional)</a:t>
            </a:r>
            <a:endParaRPr>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sz="1600"/>
          </a:p>
          <a:p>
            <a:pPr indent="0" lvl="0" marL="0" marR="0" rtl="0" algn="l">
              <a:lnSpc>
                <a:spcPct val="100000"/>
              </a:lnSpc>
              <a:spcBef>
                <a:spcPts val="0"/>
              </a:spcBef>
              <a:spcAft>
                <a:spcPts val="0"/>
              </a:spcAft>
              <a:buClr>
                <a:srgbClr val="000000"/>
              </a:buClr>
              <a:buFont typeface="Arial"/>
              <a:buNone/>
            </a:pPr>
            <a:r>
              <a:t/>
            </a:r>
            <a:endParaRPr sz="1600"/>
          </a:p>
        </p:txBody>
      </p:sp>
      <p:sp>
        <p:nvSpPr>
          <p:cNvPr id="529" name="Google Shape;529;p77"/>
          <p:cNvSpPr txBox="1"/>
          <p:nvPr/>
        </p:nvSpPr>
        <p:spPr>
          <a:xfrm>
            <a:off x="3219750" y="6316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Darby Lind</a:t>
            </a:r>
            <a:endParaRPr sz="600"/>
          </a:p>
        </p:txBody>
      </p:sp>
      <p:sp>
        <p:nvSpPr>
          <p:cNvPr id="530" name="Google Shape;530;p77"/>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Salad</a:t>
            </a:r>
            <a:endParaRPr i="1" sz="600"/>
          </a:p>
        </p:txBody>
      </p:sp>
      <p:sp>
        <p:nvSpPr>
          <p:cNvPr id="531" name="Google Shape;531;p77"/>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6-7 servings</a:t>
            </a:r>
            <a:endParaRPr i="1" sz="600"/>
          </a:p>
        </p:txBody>
      </p:sp>
      <p:sp>
        <p:nvSpPr>
          <p:cNvPr id="532" name="Google Shape;532;p77"/>
          <p:cNvSpPr txBox="1"/>
          <p:nvPr/>
        </p:nvSpPr>
        <p:spPr>
          <a:xfrm>
            <a:off x="615600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533" name="Google Shape;533;p77"/>
          <p:cNvSpPr txBox="1"/>
          <p:nvPr/>
        </p:nvSpPr>
        <p:spPr>
          <a:xfrm>
            <a:off x="3219750" y="2818375"/>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17500" lvl="0" marL="457200" rtl="0" algn="l">
              <a:spcBef>
                <a:spcPts val="0"/>
              </a:spcBef>
              <a:spcAft>
                <a:spcPts val="0"/>
              </a:spcAft>
              <a:buSzPts val="1400"/>
              <a:buFont typeface="Open Sans"/>
              <a:buAutoNum type="arabicPeriod"/>
            </a:pPr>
            <a:r>
              <a:rPr lang="es">
                <a:solidFill>
                  <a:schemeClr val="dk1"/>
                </a:solidFill>
              </a:rPr>
              <a:t>Take Fennel,  cut it into julienne (matchstick shape) and do the same to  green apples</a:t>
            </a:r>
            <a:endParaRPr>
              <a:solidFill>
                <a:schemeClr val="dk1"/>
              </a:solidFill>
            </a:endParaRPr>
          </a:p>
          <a:p>
            <a:pPr indent="-317500" lvl="0" marL="457200" rtl="0" algn="l">
              <a:spcBef>
                <a:spcPts val="500"/>
              </a:spcBef>
              <a:spcAft>
                <a:spcPts val="0"/>
              </a:spcAft>
              <a:buSzPts val="1400"/>
              <a:buFont typeface="Open Sans"/>
              <a:buAutoNum type="arabicPeriod"/>
            </a:pPr>
            <a:r>
              <a:rPr lang="es">
                <a:solidFill>
                  <a:schemeClr val="dk1"/>
                </a:solidFill>
              </a:rPr>
              <a:t>Use a green (either the top of fennel, arugula, etc.)</a:t>
            </a:r>
            <a:endParaRPr>
              <a:solidFill>
                <a:schemeClr val="dk1"/>
              </a:solidFill>
            </a:endParaRPr>
          </a:p>
          <a:p>
            <a:pPr indent="-317500" lvl="0" marL="457200" rtl="0" algn="l">
              <a:spcBef>
                <a:spcPts val="500"/>
              </a:spcBef>
              <a:spcAft>
                <a:spcPts val="0"/>
              </a:spcAft>
              <a:buSzPts val="1400"/>
              <a:buFont typeface="Open Sans"/>
              <a:buAutoNum type="arabicPeriod"/>
            </a:pPr>
            <a:r>
              <a:rPr lang="es">
                <a:solidFill>
                  <a:schemeClr val="dk1"/>
                </a:solidFill>
              </a:rPr>
              <a:t>One splash of apple cider vinegar</a:t>
            </a:r>
            <a:endParaRPr>
              <a:solidFill>
                <a:schemeClr val="dk1"/>
              </a:solidFill>
            </a:endParaRPr>
          </a:p>
          <a:p>
            <a:pPr indent="-317500" lvl="0" marL="457200" rtl="0" algn="l">
              <a:spcBef>
                <a:spcPts val="500"/>
              </a:spcBef>
              <a:spcAft>
                <a:spcPts val="0"/>
              </a:spcAft>
              <a:buSzPts val="1400"/>
              <a:buFont typeface="Open Sans"/>
              <a:buAutoNum type="arabicPeriod"/>
            </a:pPr>
            <a:r>
              <a:rPr lang="es">
                <a:solidFill>
                  <a:schemeClr val="dk1"/>
                </a:solidFill>
              </a:rPr>
              <a:t>Add a small amount of olive oil</a:t>
            </a:r>
            <a:endParaRPr>
              <a:solidFill>
                <a:schemeClr val="dk1"/>
              </a:solidFill>
            </a:endParaRPr>
          </a:p>
          <a:p>
            <a:pPr indent="-317500" lvl="0" marL="457200" rtl="0" algn="l">
              <a:spcBef>
                <a:spcPts val="500"/>
              </a:spcBef>
              <a:spcAft>
                <a:spcPts val="0"/>
              </a:spcAft>
              <a:buSzPts val="1400"/>
              <a:buFont typeface="Open Sans"/>
              <a:buAutoNum type="arabicPeriod"/>
            </a:pPr>
            <a:r>
              <a:rPr lang="es">
                <a:solidFill>
                  <a:schemeClr val="dk1"/>
                </a:solidFill>
              </a:rPr>
              <a:t>Add mint (optional) and 2 pinches of sea salt</a:t>
            </a:r>
            <a:endParaRPr>
              <a:solidFill>
                <a:schemeClr val="dk1"/>
              </a:solidFill>
            </a:endParaRPr>
          </a:p>
          <a:p>
            <a:pPr indent="-317500" lvl="0" marL="457200" rtl="0" algn="l">
              <a:spcBef>
                <a:spcPts val="500"/>
              </a:spcBef>
              <a:spcAft>
                <a:spcPts val="0"/>
              </a:spcAft>
              <a:buSzPts val="1400"/>
              <a:buFont typeface="Open Sans"/>
              <a:buAutoNum type="arabicPeriod"/>
            </a:pPr>
            <a:r>
              <a:rPr lang="es">
                <a:solidFill>
                  <a:schemeClr val="dk1"/>
                </a:solidFill>
              </a:rPr>
              <a:t> mix together</a:t>
            </a:r>
            <a:endParaRPr>
              <a:solidFill>
                <a:schemeClr val="dk1"/>
              </a:solidFill>
            </a:endParaRPr>
          </a:p>
          <a:p>
            <a:pPr indent="0" lvl="0" marL="457200" rtl="0" algn="l">
              <a:spcBef>
                <a:spcPts val="500"/>
              </a:spcBef>
              <a:spcAft>
                <a:spcPts val="0"/>
              </a:spcAft>
              <a:buNone/>
            </a:pPr>
            <a:r>
              <a:t/>
            </a:r>
            <a:endParaRPr>
              <a:solidFill>
                <a:schemeClr val="dk1"/>
              </a:solidFill>
            </a:endParaRPr>
          </a:p>
          <a:p>
            <a:pPr indent="0" lvl="0" marL="457200" marR="0" rtl="0" algn="l">
              <a:lnSpc>
                <a:spcPct val="100000"/>
              </a:lnSpc>
              <a:spcBef>
                <a:spcPts val="5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pic>
        <p:nvPicPr>
          <p:cNvPr descr="Image result for apple and fennel salad" id="534" name="Google Shape;534;p77"/>
          <p:cNvPicPr preferRelativeResize="0"/>
          <p:nvPr/>
        </p:nvPicPr>
        <p:blipFill>
          <a:blip r:embed="rId3">
            <a:alphaModFix/>
          </a:blip>
          <a:stretch>
            <a:fillRect/>
          </a:stretch>
        </p:blipFill>
        <p:spPr>
          <a:xfrm>
            <a:off x="152400" y="152400"/>
            <a:ext cx="2914950" cy="2189802"/>
          </a:xfrm>
          <a:prstGeom prst="rect">
            <a:avLst/>
          </a:prstGeom>
          <a:noFill/>
          <a:ln>
            <a:noFill/>
          </a:ln>
        </p:spPr>
      </p:pic>
      <p:pic>
        <p:nvPicPr>
          <p:cNvPr descr="Image result for apple and fennel salad" id="535" name="Google Shape;535;p77"/>
          <p:cNvPicPr preferRelativeResize="0"/>
          <p:nvPr/>
        </p:nvPicPr>
        <p:blipFill>
          <a:blip r:embed="rId4">
            <a:alphaModFix/>
          </a:blip>
          <a:stretch>
            <a:fillRect/>
          </a:stretch>
        </p:blipFill>
        <p:spPr>
          <a:xfrm>
            <a:off x="152400" y="2401524"/>
            <a:ext cx="2613925" cy="2613925"/>
          </a:xfrm>
          <a:prstGeom prst="rect">
            <a:avLst/>
          </a:prstGeom>
          <a:noFill/>
          <a:ln>
            <a:noFill/>
          </a:ln>
        </p:spPr>
      </p:pic>
      <p:sp>
        <p:nvSpPr>
          <p:cNvPr id="536" name="Google Shape;536;p77"/>
          <p:cNvSpPr txBox="1"/>
          <p:nvPr/>
        </p:nvSpPr>
        <p:spPr>
          <a:xfrm>
            <a:off x="457200" y="4572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 sz="1100"/>
              <a:t>(Ag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pic>
        <p:nvPicPr>
          <p:cNvPr id="165" name="Google Shape;165;p42"/>
          <p:cNvPicPr preferRelativeResize="0"/>
          <p:nvPr/>
        </p:nvPicPr>
        <p:blipFill rotWithShape="1">
          <a:blip r:embed="rId3">
            <a:alphaModFix/>
          </a:blip>
          <a:srcRect b="0" l="12349" r="12349" t="0"/>
          <a:stretch/>
        </p:blipFill>
        <p:spPr>
          <a:xfrm>
            <a:off x="0" y="0"/>
            <a:ext cx="2585700" cy="5143500"/>
          </a:xfrm>
          <a:prstGeom prst="rect">
            <a:avLst/>
          </a:prstGeom>
          <a:noFill/>
          <a:ln>
            <a:noFill/>
          </a:ln>
        </p:spPr>
      </p:pic>
      <p:sp>
        <p:nvSpPr>
          <p:cNvPr id="166" name="Google Shape;166;p42"/>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500">
                <a:latin typeface="Open Sans"/>
                <a:ea typeface="Open Sans"/>
                <a:cs typeface="Open Sans"/>
                <a:sym typeface="Open Sans"/>
              </a:rPr>
              <a:t>Chocolate Chip Pancakes</a:t>
            </a:r>
            <a:endParaRPr sz="3500">
              <a:latin typeface="Open Sans"/>
              <a:ea typeface="Open Sans"/>
              <a:cs typeface="Open Sans"/>
              <a:sym typeface="Open Sans"/>
            </a:endParaRPr>
          </a:p>
        </p:txBody>
      </p:sp>
      <p:sp>
        <p:nvSpPr>
          <p:cNvPr id="167" name="Google Shape;167;p42"/>
          <p:cNvSpPr txBox="1"/>
          <p:nvPr/>
        </p:nvSpPr>
        <p:spPr>
          <a:xfrm>
            <a:off x="2667150" y="1205050"/>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t>INGREDIENTS:</a:t>
            </a:r>
            <a:endParaRPr b="1" sz="1200"/>
          </a:p>
          <a:p>
            <a:pPr indent="-166199" lvl="0" marL="89999" marR="0" rtl="0" algn="l">
              <a:lnSpc>
                <a:spcPct val="115000"/>
              </a:lnSpc>
              <a:spcBef>
                <a:spcPts val="0"/>
              </a:spcBef>
              <a:spcAft>
                <a:spcPts val="0"/>
              </a:spcAft>
              <a:buSzPts val="1200"/>
              <a:buChar char="●"/>
            </a:pPr>
            <a:r>
              <a:rPr lang="es" sz="1200"/>
              <a:t>1 ¼ cups flour</a:t>
            </a:r>
            <a:endParaRPr sz="1200"/>
          </a:p>
          <a:p>
            <a:pPr indent="-166199" lvl="0" marL="89999" marR="0" rtl="0" algn="l">
              <a:lnSpc>
                <a:spcPct val="115000"/>
              </a:lnSpc>
              <a:spcBef>
                <a:spcPts val="0"/>
              </a:spcBef>
              <a:spcAft>
                <a:spcPts val="0"/>
              </a:spcAft>
              <a:buSzPts val="1200"/>
              <a:buChar char="●"/>
            </a:pPr>
            <a:r>
              <a:rPr lang="es" sz="1200"/>
              <a:t>1 tablespoon sugar</a:t>
            </a:r>
            <a:endParaRPr sz="1200"/>
          </a:p>
          <a:p>
            <a:pPr indent="-166199" lvl="0" marL="89999" marR="0" rtl="0" algn="l">
              <a:lnSpc>
                <a:spcPct val="115000"/>
              </a:lnSpc>
              <a:spcBef>
                <a:spcPts val="0"/>
              </a:spcBef>
              <a:spcAft>
                <a:spcPts val="0"/>
              </a:spcAft>
              <a:buSzPts val="1200"/>
              <a:buChar char="●"/>
            </a:pPr>
            <a:r>
              <a:rPr lang="es" sz="1200"/>
              <a:t>¼ teaspoon cinnamon</a:t>
            </a:r>
            <a:endParaRPr sz="1200"/>
          </a:p>
          <a:p>
            <a:pPr indent="0" lvl="0" marL="0" marR="0" rtl="0" algn="l">
              <a:lnSpc>
                <a:spcPct val="100000"/>
              </a:lnSpc>
              <a:spcBef>
                <a:spcPts val="0"/>
              </a:spcBef>
              <a:spcAft>
                <a:spcPts val="0"/>
              </a:spcAft>
              <a:buClr>
                <a:srgbClr val="000000"/>
              </a:buClr>
              <a:buFont typeface="Arial"/>
              <a:buNone/>
            </a:pPr>
            <a:r>
              <a:t/>
            </a:r>
            <a:endParaRPr i="0" sz="1800" u="none" cap="none" strike="noStrike">
              <a:solidFill>
                <a:srgbClr val="000000"/>
              </a:solidFill>
            </a:endParaRPr>
          </a:p>
        </p:txBody>
      </p:sp>
      <p:sp>
        <p:nvSpPr>
          <p:cNvPr id="168" name="Google Shape;168;p42"/>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2000">
                <a:latin typeface="Open Sans"/>
                <a:ea typeface="Open Sans"/>
                <a:cs typeface="Open Sans"/>
                <a:sym typeface="Open Sans"/>
              </a:rPr>
              <a:t>Theo Fein</a:t>
            </a:r>
            <a:endParaRPr b="1" sz="600">
              <a:latin typeface="Open Sans"/>
              <a:ea typeface="Open Sans"/>
              <a:cs typeface="Open Sans"/>
              <a:sym typeface="Open Sans"/>
            </a:endParaRPr>
          </a:p>
        </p:txBody>
      </p:sp>
      <p:sp>
        <p:nvSpPr>
          <p:cNvPr id="169" name="Google Shape;169;p42"/>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Entrée</a:t>
            </a:r>
            <a:endParaRPr i="1" sz="600">
              <a:latin typeface="Open Sans"/>
              <a:ea typeface="Open Sans"/>
              <a:cs typeface="Open Sans"/>
              <a:sym typeface="Open Sans"/>
            </a:endParaRPr>
          </a:p>
        </p:txBody>
      </p:sp>
      <p:sp>
        <p:nvSpPr>
          <p:cNvPr id="170" name="Google Shape;170;p42"/>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12 Servings</a:t>
            </a:r>
            <a:endParaRPr i="1" sz="600">
              <a:latin typeface="Open Sans"/>
              <a:ea typeface="Open Sans"/>
              <a:cs typeface="Open Sans"/>
              <a:sym typeface="Open Sans"/>
            </a:endParaRPr>
          </a:p>
        </p:txBody>
      </p:sp>
      <p:sp>
        <p:nvSpPr>
          <p:cNvPr id="171" name="Google Shape;171;p42"/>
          <p:cNvSpPr txBox="1"/>
          <p:nvPr/>
        </p:nvSpPr>
        <p:spPr>
          <a:xfrm>
            <a:off x="2667150" y="2455075"/>
            <a:ext cx="63201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t>PROCEDURE:</a:t>
            </a:r>
            <a:endParaRPr b="1" sz="1200"/>
          </a:p>
          <a:p>
            <a:pPr indent="0" lvl="0" marL="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es"/>
              <a:t>Preheat fry pan</a:t>
            </a:r>
            <a:endParaRPr/>
          </a:p>
          <a:p>
            <a:pPr indent="-317500" lvl="0" marL="457200" marR="0" rtl="0" algn="l">
              <a:lnSpc>
                <a:spcPct val="150000"/>
              </a:lnSpc>
              <a:spcBef>
                <a:spcPts val="0"/>
              </a:spcBef>
              <a:spcAft>
                <a:spcPts val="0"/>
              </a:spcAft>
              <a:buSzPts val="1400"/>
              <a:buAutoNum type="arabicPeriod"/>
            </a:pPr>
            <a:r>
              <a:rPr lang="es"/>
              <a:t>Combine flour, sugar, cinnamon, baking powder and salt in a large bowl</a:t>
            </a:r>
            <a:endParaRPr/>
          </a:p>
          <a:p>
            <a:pPr indent="-317500" lvl="0" marL="457200" marR="0" rtl="0" algn="l">
              <a:lnSpc>
                <a:spcPct val="150000"/>
              </a:lnSpc>
              <a:spcBef>
                <a:spcPts val="0"/>
              </a:spcBef>
              <a:spcAft>
                <a:spcPts val="0"/>
              </a:spcAft>
              <a:buSzPts val="1400"/>
              <a:buAutoNum type="arabicPeriod"/>
            </a:pPr>
            <a:r>
              <a:rPr lang="es"/>
              <a:t>Mix together wet ingredients and beat into dry mixture until smooth</a:t>
            </a:r>
            <a:endParaRPr/>
          </a:p>
          <a:p>
            <a:pPr indent="-317500" lvl="0" marL="457200" marR="0" rtl="0" algn="l">
              <a:lnSpc>
                <a:spcPct val="150000"/>
              </a:lnSpc>
              <a:spcBef>
                <a:spcPts val="0"/>
              </a:spcBef>
              <a:spcAft>
                <a:spcPts val="0"/>
              </a:spcAft>
              <a:buSzPts val="1400"/>
              <a:buAutoNum type="arabicPeriod"/>
            </a:pPr>
            <a:r>
              <a:rPr lang="es"/>
              <a:t>Fold in chocolate chips</a:t>
            </a:r>
            <a:endParaRPr/>
          </a:p>
          <a:p>
            <a:pPr indent="-317500" lvl="0" marL="457200" marR="0" rtl="0" algn="l">
              <a:lnSpc>
                <a:spcPct val="150000"/>
              </a:lnSpc>
              <a:spcBef>
                <a:spcPts val="0"/>
              </a:spcBef>
              <a:spcAft>
                <a:spcPts val="0"/>
              </a:spcAft>
              <a:buSzPts val="1400"/>
              <a:buAutoNum type="arabicPeriod"/>
            </a:pPr>
            <a:r>
              <a:rPr lang="es"/>
              <a:t>Pour or spoon batter into fry pan in desired quantity</a:t>
            </a:r>
            <a:endParaRPr/>
          </a:p>
          <a:p>
            <a:pPr indent="0" lvl="0" marL="0" marR="0" rtl="0" algn="l">
              <a:lnSpc>
                <a:spcPct val="100000"/>
              </a:lnSpc>
              <a:spcBef>
                <a:spcPts val="600"/>
              </a:spcBef>
              <a:spcAft>
                <a:spcPts val="0"/>
              </a:spcAft>
              <a:buClr>
                <a:srgbClr val="000000"/>
              </a:buClr>
              <a:buFont typeface="Arial"/>
              <a:buNone/>
            </a:pPr>
            <a:r>
              <a:t/>
            </a:r>
            <a:endParaRPr i="0" sz="1600" u="none" cap="none" strike="noStrike">
              <a:solidFill>
                <a:srgbClr val="000000"/>
              </a:solidFill>
            </a:endParaRPr>
          </a:p>
        </p:txBody>
      </p:sp>
      <p:sp>
        <p:nvSpPr>
          <p:cNvPr id="172" name="Google Shape;172;p42"/>
          <p:cNvSpPr txBox="1"/>
          <p:nvPr/>
        </p:nvSpPr>
        <p:spPr>
          <a:xfrm>
            <a:off x="4717625" y="1205050"/>
            <a:ext cx="20250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p>
          <a:p>
            <a:pPr indent="-166199" lvl="0" marL="89999" marR="0" rtl="0" algn="l">
              <a:lnSpc>
                <a:spcPct val="115000"/>
              </a:lnSpc>
              <a:spcBef>
                <a:spcPts val="0"/>
              </a:spcBef>
              <a:spcAft>
                <a:spcPts val="0"/>
              </a:spcAft>
              <a:buSzPts val="1200"/>
              <a:buChar char="●"/>
            </a:pPr>
            <a:r>
              <a:rPr lang="es" sz="1200"/>
              <a:t>1 tablespoon baking powder</a:t>
            </a:r>
            <a:endParaRPr sz="1200"/>
          </a:p>
          <a:p>
            <a:pPr indent="-166199" lvl="0" marL="89999" marR="0" rtl="0" algn="l">
              <a:lnSpc>
                <a:spcPct val="115000"/>
              </a:lnSpc>
              <a:spcBef>
                <a:spcPts val="0"/>
              </a:spcBef>
              <a:spcAft>
                <a:spcPts val="0"/>
              </a:spcAft>
              <a:buSzPts val="1200"/>
              <a:buChar char="●"/>
            </a:pPr>
            <a:r>
              <a:rPr lang="es" sz="1200"/>
              <a:t>¼ tablespoon salt</a:t>
            </a:r>
            <a:endParaRPr sz="1200"/>
          </a:p>
          <a:p>
            <a:pPr indent="-166199" lvl="0" marL="89999" marR="0" rtl="0" algn="l">
              <a:lnSpc>
                <a:spcPct val="115000"/>
              </a:lnSpc>
              <a:spcBef>
                <a:spcPts val="0"/>
              </a:spcBef>
              <a:spcAft>
                <a:spcPts val="0"/>
              </a:spcAft>
              <a:buSzPts val="1200"/>
              <a:buChar char="●"/>
            </a:pPr>
            <a:r>
              <a:rPr lang="es" sz="1200"/>
              <a:t>2 eggs</a:t>
            </a:r>
            <a:endParaRPr sz="1200"/>
          </a:p>
          <a:p>
            <a:pPr indent="0" lvl="0" marL="0" marR="0" rtl="0" algn="l">
              <a:lnSpc>
                <a:spcPct val="100000"/>
              </a:lnSpc>
              <a:spcBef>
                <a:spcPts val="0"/>
              </a:spcBef>
              <a:spcAft>
                <a:spcPts val="0"/>
              </a:spcAft>
              <a:buClr>
                <a:srgbClr val="000000"/>
              </a:buClr>
              <a:buFont typeface="Arial"/>
              <a:buNone/>
            </a:pPr>
            <a:r>
              <a:t/>
            </a:r>
            <a:endParaRPr i="0" sz="1800" u="none" cap="none" strike="noStrike">
              <a:solidFill>
                <a:srgbClr val="000000"/>
              </a:solidFill>
            </a:endParaRPr>
          </a:p>
        </p:txBody>
      </p:sp>
      <p:sp>
        <p:nvSpPr>
          <p:cNvPr id="173" name="Google Shape;173;p42"/>
          <p:cNvSpPr txBox="1"/>
          <p:nvPr/>
        </p:nvSpPr>
        <p:spPr>
          <a:xfrm>
            <a:off x="6889125" y="1205050"/>
            <a:ext cx="21567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p>
          <a:p>
            <a:pPr indent="-166199" lvl="0" marL="89999" marR="0" rtl="0" algn="l">
              <a:lnSpc>
                <a:spcPct val="115000"/>
              </a:lnSpc>
              <a:spcBef>
                <a:spcPts val="0"/>
              </a:spcBef>
              <a:spcAft>
                <a:spcPts val="0"/>
              </a:spcAft>
              <a:buSzPts val="1200"/>
              <a:buChar char="●"/>
            </a:pPr>
            <a:r>
              <a:rPr lang="es" sz="1200"/>
              <a:t>1 cup milk</a:t>
            </a:r>
            <a:endParaRPr sz="1200"/>
          </a:p>
          <a:p>
            <a:pPr indent="-166199" lvl="0" marL="89999" marR="0" rtl="0" algn="l">
              <a:lnSpc>
                <a:spcPct val="115000"/>
              </a:lnSpc>
              <a:spcBef>
                <a:spcPts val="0"/>
              </a:spcBef>
              <a:spcAft>
                <a:spcPts val="0"/>
              </a:spcAft>
              <a:buSzPts val="1200"/>
              <a:buChar char="●"/>
            </a:pPr>
            <a:r>
              <a:rPr lang="es" sz="1200"/>
              <a:t>4 tablespoons melted butter</a:t>
            </a:r>
            <a:endParaRPr sz="1200"/>
          </a:p>
          <a:p>
            <a:pPr indent="-166199" lvl="0" marL="89999" marR="0" rtl="0" algn="l">
              <a:lnSpc>
                <a:spcPct val="115000"/>
              </a:lnSpc>
              <a:spcBef>
                <a:spcPts val="0"/>
              </a:spcBef>
              <a:spcAft>
                <a:spcPts val="0"/>
              </a:spcAft>
              <a:buSzPts val="1200"/>
              <a:buChar char="●"/>
            </a:pPr>
            <a:r>
              <a:rPr lang="es" sz="1200"/>
              <a:t>¾ teaspoon vanilla</a:t>
            </a:r>
            <a:endParaRPr sz="1200"/>
          </a:p>
          <a:p>
            <a:pPr indent="-166199" lvl="0" marL="89999" marR="0" rtl="0" algn="l">
              <a:lnSpc>
                <a:spcPct val="115000"/>
              </a:lnSpc>
              <a:spcBef>
                <a:spcPts val="0"/>
              </a:spcBef>
              <a:spcAft>
                <a:spcPts val="0"/>
              </a:spcAft>
              <a:buSzPts val="1200"/>
              <a:buChar char="●"/>
            </a:pPr>
            <a:r>
              <a:rPr lang="es" sz="1200"/>
              <a:t>⅓ cup chocolate chips</a:t>
            </a:r>
            <a:endParaRPr sz="1200"/>
          </a:p>
          <a:p>
            <a:pPr indent="0" lvl="0" marL="0" marR="0" rtl="0" algn="l">
              <a:lnSpc>
                <a:spcPct val="100000"/>
              </a:lnSpc>
              <a:spcBef>
                <a:spcPts val="0"/>
              </a:spcBef>
              <a:spcAft>
                <a:spcPts val="0"/>
              </a:spcAft>
              <a:buClr>
                <a:srgbClr val="000000"/>
              </a:buClr>
              <a:buFont typeface="Arial"/>
              <a:buNone/>
            </a:pPr>
            <a:r>
              <a:t/>
            </a:r>
            <a:endParaRPr i="0" sz="1800" u="none" cap="none" strike="noStrike">
              <a:solidFill>
                <a:srgbClr val="00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0" name="Shape 540"/>
        <p:cNvGrpSpPr/>
        <p:nvPr/>
      </p:nvGrpSpPr>
      <p:grpSpPr>
        <a:xfrm>
          <a:off x="0" y="0"/>
          <a:ext cx="0" cy="0"/>
          <a:chOff x="0" y="0"/>
          <a:chExt cx="0" cy="0"/>
        </a:xfrm>
      </p:grpSpPr>
      <p:sp>
        <p:nvSpPr>
          <p:cNvPr id="541" name="Google Shape;541;p78"/>
          <p:cNvSpPr txBox="1"/>
          <p:nvPr/>
        </p:nvSpPr>
        <p:spPr>
          <a:xfrm>
            <a:off x="126250" y="2519350"/>
            <a:ext cx="48450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GREEN APPLE</a:t>
            </a:r>
            <a:r>
              <a:rPr lang="es"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rgbClr val="00BCD0"/>
              </a:buClr>
              <a:buFont typeface="PT Sans"/>
              <a:buNone/>
            </a:pPr>
            <a:r>
              <a:rPr lang="es" sz="1000">
                <a:solidFill>
                  <a:schemeClr val="dk1"/>
                </a:solidFill>
                <a:latin typeface="Times New Roman"/>
                <a:ea typeface="Times New Roman"/>
                <a:cs typeface="Times New Roman"/>
                <a:sym typeface="Times New Roman"/>
              </a:rPr>
              <a:t>My </a:t>
            </a:r>
            <a:r>
              <a:rPr lang="es" sz="1000">
                <a:solidFill>
                  <a:schemeClr val="dk1"/>
                </a:solidFill>
              </a:rPr>
              <a:t>spotlight ingredient is green apples. My family usually eats this salad on sundays when everyone is home, and this is important to me because it is probably my favorite salad to eat, and it is something that almost everyone can like . The best time of the year to get green apples is during the fall, most of the time the apples are light green, but they can have blotches of red, and yellow. The ideal texture of the apple should not be mealy, instead it should be crunchy. The part of the plant the green apple is, is the fruit. The tree usually starts producing good apples, at 4-6 years old. And specifically the granny smith is a late harvest tree, usually harvested oct-jan. And granny smith apples are usually harvested 200 days after blooming in the spring. A common saying is “apple a day keeps the doctor away”, this can be true because it has a lot of benefits to the human body including: High vitamin C rates,  anti-antioxidants, and lots of fiber. Apples have a lot of other uses, especially in food: Apple pie, apple tart, fruit salad, etc.</a:t>
            </a:r>
            <a:endParaRPr b="1" sz="1000">
              <a:solidFill>
                <a:schemeClr val="dk1"/>
              </a:solidFill>
            </a:endParaRPr>
          </a:p>
          <a:p>
            <a:pPr indent="0" lvl="0" marL="0" rtl="0" algn="l">
              <a:lnSpc>
                <a:spcPct val="115000"/>
              </a:lnSpc>
              <a:spcBef>
                <a:spcPts val="0"/>
              </a:spcBef>
              <a:spcAft>
                <a:spcPts val="0"/>
              </a:spcAft>
              <a:buClr>
                <a:srgbClr val="00BCD0"/>
              </a:buClr>
              <a:buFont typeface="PT Sans"/>
              <a:buNone/>
            </a:pPr>
            <a:r>
              <a:t/>
            </a:r>
            <a:endParaRPr b="1" sz="1000">
              <a:solidFill>
                <a:schemeClr val="dk1"/>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100"/>
          </a:p>
        </p:txBody>
      </p:sp>
      <p:sp>
        <p:nvSpPr>
          <p:cNvPr id="542" name="Google Shape;542;p78"/>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spcBef>
                <a:spcPts val="0"/>
              </a:spcBef>
              <a:spcAft>
                <a:spcPts val="0"/>
              </a:spcAft>
              <a:buClr>
                <a:schemeClr val="dk1"/>
              </a:buClr>
              <a:buSzPts val="1100"/>
              <a:buFont typeface="Arial"/>
              <a:buNone/>
            </a:pPr>
            <a:r>
              <a:rPr lang="es">
                <a:solidFill>
                  <a:schemeClr val="dk1"/>
                </a:solidFill>
                <a:latin typeface="Times New Roman"/>
                <a:ea typeface="Times New Roman"/>
                <a:cs typeface="Times New Roman"/>
                <a:sym typeface="Times New Roman"/>
              </a:rPr>
              <a:t>This recipe is important to my family because this is the most common salad we make, and it is something that we like to eat together. No it is not from any culture or religion, but my dad usually makes it. The thing that makes it delicious is probably when you eat the apples and fennel in one bite, because they go well together. We don’t eat it on any special occasion but we eat it every week or so.</a:t>
            </a:r>
            <a:endParaRPr>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sz="1000"/>
          </a:p>
        </p:txBody>
      </p:sp>
      <p:pic>
        <p:nvPicPr>
          <p:cNvPr id="543" name="Google Shape;543;p78"/>
          <p:cNvPicPr preferRelativeResize="0"/>
          <p:nvPr/>
        </p:nvPicPr>
        <p:blipFill rotWithShape="1">
          <a:blip r:embed="rId3">
            <a:alphaModFix/>
          </a:blip>
          <a:srcRect b="8793" l="0" r="0" t="8793"/>
          <a:stretch/>
        </p:blipFill>
        <p:spPr>
          <a:xfrm>
            <a:off x="126250" y="97525"/>
            <a:ext cx="4359600" cy="2395200"/>
          </a:xfrm>
          <a:prstGeom prst="rect">
            <a:avLst/>
          </a:prstGeom>
          <a:noFill/>
          <a:ln>
            <a:noFill/>
          </a:ln>
        </p:spPr>
      </p:pic>
      <p:pic>
        <p:nvPicPr>
          <p:cNvPr descr="Image result for apple and fennel salad" id="544" name="Google Shape;544;p78"/>
          <p:cNvPicPr preferRelativeResize="0"/>
          <p:nvPr/>
        </p:nvPicPr>
        <p:blipFill>
          <a:blip r:embed="rId4">
            <a:alphaModFix/>
          </a:blip>
          <a:stretch>
            <a:fillRect/>
          </a:stretch>
        </p:blipFill>
        <p:spPr>
          <a:xfrm>
            <a:off x="5053575" y="2396262"/>
            <a:ext cx="3569900" cy="25893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8" name="Shape 548"/>
        <p:cNvGrpSpPr/>
        <p:nvPr/>
      </p:nvGrpSpPr>
      <p:grpSpPr>
        <a:xfrm>
          <a:off x="0" y="0"/>
          <a:ext cx="0" cy="0"/>
          <a:chOff x="0" y="0"/>
          <a:chExt cx="0" cy="0"/>
        </a:xfrm>
      </p:grpSpPr>
      <p:pic>
        <p:nvPicPr>
          <p:cNvPr id="549" name="Google Shape;549;p79"/>
          <p:cNvPicPr preferRelativeResize="0"/>
          <p:nvPr/>
        </p:nvPicPr>
        <p:blipFill rotWithShape="1">
          <a:blip r:embed="rId3">
            <a:alphaModFix/>
          </a:blip>
          <a:srcRect b="0" l="24864" r="24864" t="0"/>
          <a:stretch/>
        </p:blipFill>
        <p:spPr>
          <a:xfrm>
            <a:off x="0" y="0"/>
            <a:ext cx="2585700" cy="5143500"/>
          </a:xfrm>
          <a:prstGeom prst="rect">
            <a:avLst/>
          </a:prstGeom>
          <a:noFill/>
          <a:ln>
            <a:noFill/>
          </a:ln>
        </p:spPr>
      </p:pic>
      <p:sp>
        <p:nvSpPr>
          <p:cNvPr id="550" name="Google Shape;550;p79"/>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Chicken Broccoli</a:t>
            </a:r>
            <a:endParaRPr sz="800"/>
          </a:p>
        </p:txBody>
      </p:sp>
      <p:sp>
        <p:nvSpPr>
          <p:cNvPr id="551" name="Google Shape;551;p79"/>
          <p:cNvSpPr txBox="1"/>
          <p:nvPr/>
        </p:nvSpPr>
        <p:spPr>
          <a:xfrm>
            <a:off x="2675613" y="1144300"/>
            <a:ext cx="1952100" cy="131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Font typeface="Arial"/>
              <a:buNone/>
            </a:pPr>
            <a:r>
              <a:rPr lang="es"/>
              <a:t>⅔ cup soy sauce</a:t>
            </a:r>
            <a:endParaRPr/>
          </a:p>
          <a:p>
            <a:pPr indent="0" lvl="0" marL="0" rtl="0" algn="l">
              <a:spcBef>
                <a:spcPts val="0"/>
              </a:spcBef>
              <a:spcAft>
                <a:spcPts val="0"/>
              </a:spcAft>
              <a:buClr>
                <a:srgbClr val="000000"/>
              </a:buClr>
              <a:buFont typeface="Arial"/>
              <a:buNone/>
            </a:pPr>
            <a:r>
              <a:rPr lang="es"/>
              <a:t>¼ cup brown sugar</a:t>
            </a:r>
            <a:endParaRPr/>
          </a:p>
          <a:p>
            <a:pPr indent="0" lvl="0" marL="0" rtl="0" algn="l">
              <a:spcBef>
                <a:spcPts val="0"/>
              </a:spcBef>
              <a:spcAft>
                <a:spcPts val="0"/>
              </a:spcAft>
              <a:buClr>
                <a:srgbClr val="000000"/>
              </a:buClr>
              <a:buFont typeface="Arial"/>
              <a:buNone/>
            </a:pPr>
            <a:r>
              <a:rPr lang="es"/>
              <a:t>1 pinch pepper flakes</a:t>
            </a:r>
            <a:endParaRPr/>
          </a:p>
          <a:p>
            <a:pPr indent="0" lvl="0" marL="0" rtl="0" algn="l">
              <a:spcBef>
                <a:spcPts val="0"/>
              </a:spcBef>
              <a:spcAft>
                <a:spcPts val="0"/>
              </a:spcAft>
              <a:buClr>
                <a:srgbClr val="000000"/>
              </a:buClr>
              <a:buFont typeface="Arial"/>
              <a:buNone/>
            </a:pPr>
            <a:r>
              <a:rPr lang="es"/>
              <a:t>2 tablespoons water</a:t>
            </a:r>
            <a:endParaRPr/>
          </a:p>
          <a:p>
            <a:pPr indent="0" lvl="0" marL="0" rtl="0" algn="l">
              <a:spcBef>
                <a:spcPts val="0"/>
              </a:spcBef>
              <a:spcAft>
                <a:spcPts val="0"/>
              </a:spcAft>
              <a:buClr>
                <a:srgbClr val="000000"/>
              </a:buClr>
              <a:buFont typeface="Arial"/>
              <a:buNone/>
            </a:pPr>
            <a:r>
              <a:rPr lang="es"/>
              <a:t>2 tablespoons cornstarch</a:t>
            </a:r>
            <a:endParaRPr/>
          </a:p>
          <a:p>
            <a:pPr indent="0" lvl="0" marL="0" rtl="0" algn="l">
              <a:spcBef>
                <a:spcPts val="0"/>
              </a:spcBef>
              <a:spcAft>
                <a:spcPts val="0"/>
              </a:spcAft>
              <a:buClr>
                <a:srgbClr val="000000"/>
              </a:buClr>
              <a:buFont typeface="Arial"/>
              <a:buNone/>
            </a:pPr>
            <a:r>
              <a:t/>
            </a:r>
            <a:endParaRPr/>
          </a:p>
        </p:txBody>
      </p:sp>
      <p:sp>
        <p:nvSpPr>
          <p:cNvPr id="552" name="Google Shape;552;p79"/>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Willow Roundy</a:t>
            </a:r>
            <a:endParaRPr sz="600"/>
          </a:p>
        </p:txBody>
      </p:sp>
      <p:sp>
        <p:nvSpPr>
          <p:cNvPr id="553" name="Google Shape;553;p79"/>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Recipe Type: Entree</a:t>
            </a:r>
            <a:endParaRPr i="1" sz="600"/>
          </a:p>
        </p:txBody>
      </p:sp>
      <p:sp>
        <p:nvSpPr>
          <p:cNvPr id="554" name="Google Shape;554;p79"/>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 3-4 people</a:t>
            </a:r>
            <a:endParaRPr i="1" sz="600"/>
          </a:p>
        </p:txBody>
      </p:sp>
      <p:sp>
        <p:nvSpPr>
          <p:cNvPr id="555" name="Google Shape;555;p79"/>
          <p:cNvSpPr txBox="1"/>
          <p:nvPr/>
        </p:nvSpPr>
        <p:spPr>
          <a:xfrm>
            <a:off x="2667150" y="2455075"/>
            <a:ext cx="63201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298450" lvl="0" marL="457200" marR="0" rtl="0" algn="l">
              <a:lnSpc>
                <a:spcPct val="100000"/>
              </a:lnSpc>
              <a:spcBef>
                <a:spcPts val="0"/>
              </a:spcBef>
              <a:spcAft>
                <a:spcPts val="0"/>
              </a:spcAft>
              <a:buClr>
                <a:srgbClr val="000000"/>
              </a:buClr>
              <a:buSzPts val="1100"/>
              <a:buFont typeface="Open Sans"/>
              <a:buAutoNum type="arabicPeriod"/>
            </a:pPr>
            <a:r>
              <a:rPr lang="es" sz="900"/>
              <a:t>   </a:t>
            </a:r>
            <a:r>
              <a:rPr lang="es" sz="1000"/>
              <a:t>   </a:t>
            </a:r>
            <a:r>
              <a:rPr lang="es" sz="1200"/>
              <a:t>  Stir soy sauce,brown sugar,ginger and pepper flakes in a bowl to dissolve sugar into liquid. Mix water and cornstarch together in small bowl mix until cornstarch dissolves. </a:t>
            </a:r>
            <a:endParaRPr sz="1200"/>
          </a:p>
          <a:p>
            <a:pPr indent="-304800" lvl="0" marL="457200" marR="0" rtl="0" algn="l">
              <a:lnSpc>
                <a:spcPct val="100000"/>
              </a:lnSpc>
              <a:spcBef>
                <a:spcPts val="0"/>
              </a:spcBef>
              <a:spcAft>
                <a:spcPts val="0"/>
              </a:spcAft>
              <a:buClr>
                <a:srgbClr val="000000"/>
              </a:buClr>
              <a:buSzPts val="1200"/>
              <a:buFont typeface="Open Sans"/>
              <a:buAutoNum type="arabicPeriod"/>
            </a:pPr>
            <a:r>
              <a:rPr lang="es" sz="1200"/>
              <a:t>        Heat oil in large skillet over high heat. Fry chicken and onion in hot oil until chicken is not pink in center and onion is tender, 5-7 minutes. Stir broccoli with onion and chicken; saute until broccoli is hot, about 5 minutes. Push chicken vegetable mixture to the side of the skillet.</a:t>
            </a:r>
            <a:endParaRPr sz="1200"/>
          </a:p>
          <a:p>
            <a:pPr indent="-304800" lvl="0" marL="457200" marR="0" rtl="0" algn="l">
              <a:lnSpc>
                <a:spcPct val="100000"/>
              </a:lnSpc>
              <a:spcBef>
                <a:spcPts val="0"/>
              </a:spcBef>
              <a:spcAft>
                <a:spcPts val="0"/>
              </a:spcAft>
              <a:buClr>
                <a:srgbClr val="000000"/>
              </a:buClr>
              <a:buSzPts val="1200"/>
              <a:buFont typeface="Open Sans"/>
              <a:buAutoNum type="arabicPeriod"/>
            </a:pPr>
            <a:r>
              <a:rPr lang="es" sz="1200"/>
              <a:t>        Pour soy sauce mixture in vacant part of skillet. Stir cornstarch slurry into soy sauce mixture until the color is consistent. Move chicken and vegetables back to the center of the pan; saute until sauce thickens and coats the chicken and vegetables, about 5 minutes more.</a:t>
            </a:r>
            <a:endParaRPr i="0" sz="1200" u="none" cap="none" strike="noStrike">
              <a:solidFill>
                <a:srgbClr val="000000"/>
              </a:solidFill>
            </a:endParaRPr>
          </a:p>
        </p:txBody>
      </p:sp>
      <p:sp>
        <p:nvSpPr>
          <p:cNvPr id="556" name="Google Shape;556;p79"/>
          <p:cNvSpPr txBox="1"/>
          <p:nvPr/>
        </p:nvSpPr>
        <p:spPr>
          <a:xfrm>
            <a:off x="4523700" y="1205050"/>
            <a:ext cx="2218800" cy="155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Font typeface="Arial"/>
              <a:buNone/>
            </a:pPr>
            <a:r>
              <a:rPr lang="es"/>
              <a:t>2 tablespoons vegetable oil </a:t>
            </a:r>
            <a:endParaRPr/>
          </a:p>
          <a:p>
            <a:pPr indent="0" lvl="0" marL="0" rtl="0" algn="l">
              <a:spcBef>
                <a:spcPts val="0"/>
              </a:spcBef>
              <a:spcAft>
                <a:spcPts val="0"/>
              </a:spcAft>
              <a:buClr>
                <a:srgbClr val="000000"/>
              </a:buClr>
              <a:buFont typeface="Arial"/>
              <a:buNone/>
            </a:pPr>
            <a:r>
              <a:rPr lang="es"/>
              <a:t>3 skinless boneless chicken breast halves cut in chunks</a:t>
            </a:r>
            <a:endParaRPr/>
          </a:p>
          <a:p>
            <a:pPr indent="0" lvl="0" marL="0" rtl="0" algn="l">
              <a:spcBef>
                <a:spcPts val="0"/>
              </a:spcBef>
              <a:spcAft>
                <a:spcPts val="0"/>
              </a:spcAft>
              <a:buClr>
                <a:srgbClr val="000000"/>
              </a:buClr>
              <a:buFont typeface="Arial"/>
              <a:buNone/>
            </a:pPr>
            <a:r>
              <a:t/>
            </a:r>
            <a:endParaRPr/>
          </a:p>
          <a:p>
            <a:pPr indent="0" lvl="0" marL="0" rtl="0" algn="l">
              <a:spcBef>
                <a:spcPts val="0"/>
              </a:spcBef>
              <a:spcAft>
                <a:spcPts val="0"/>
              </a:spcAft>
              <a:buClr>
                <a:srgbClr val="000000"/>
              </a:buClr>
              <a:buFont typeface="Arial"/>
              <a:buNone/>
            </a:pPr>
            <a:r>
              <a:t/>
            </a:r>
            <a:endParaRPr/>
          </a:p>
        </p:txBody>
      </p:sp>
      <p:sp>
        <p:nvSpPr>
          <p:cNvPr id="557" name="Google Shape;557;p79"/>
          <p:cNvSpPr txBox="1"/>
          <p:nvPr/>
        </p:nvSpPr>
        <p:spPr>
          <a:xfrm>
            <a:off x="6830550" y="1233063"/>
            <a:ext cx="21567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s"/>
              <a:t>one onion sliced</a:t>
            </a:r>
            <a:endParaRPr/>
          </a:p>
          <a:p>
            <a:pPr indent="0" lvl="0" marL="0" marR="0" rtl="0" algn="l">
              <a:lnSpc>
                <a:spcPct val="100000"/>
              </a:lnSpc>
              <a:spcBef>
                <a:spcPts val="0"/>
              </a:spcBef>
              <a:spcAft>
                <a:spcPts val="0"/>
              </a:spcAft>
              <a:buClr>
                <a:schemeClr val="dk1"/>
              </a:buClr>
              <a:buSzPts val="1100"/>
              <a:buFont typeface="Arial"/>
              <a:buNone/>
            </a:pPr>
            <a:r>
              <a:rPr lang="es"/>
              <a:t>3 cups broccoli florets</a:t>
            </a:r>
            <a:endParaRPr/>
          </a:p>
          <a:p>
            <a:pPr indent="0" lvl="0" marL="0" marR="0" rtl="0" algn="l">
              <a:lnSpc>
                <a:spcPct val="100000"/>
              </a:lnSpc>
              <a:spcBef>
                <a:spcPts val="0"/>
              </a:spcBef>
              <a:spcAft>
                <a:spcPts val="0"/>
              </a:spcAft>
              <a:buClr>
                <a:schemeClr val="dk1"/>
              </a:buClr>
              <a:buSzPts val="1100"/>
              <a:buFont typeface="Arial"/>
              <a:buNone/>
            </a:pPr>
            <a:r>
              <a:t/>
            </a:r>
            <a:endParaRPr sz="1800">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sz="1800">
              <a:latin typeface="Open Sans"/>
              <a:ea typeface="Open Sans"/>
              <a:cs typeface="Open Sans"/>
              <a:sym typeface="Open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1" name="Shape 561"/>
        <p:cNvGrpSpPr/>
        <p:nvPr/>
      </p:nvGrpSpPr>
      <p:grpSpPr>
        <a:xfrm>
          <a:off x="0" y="0"/>
          <a:ext cx="0" cy="0"/>
          <a:chOff x="0" y="0"/>
          <a:chExt cx="0" cy="0"/>
        </a:xfrm>
      </p:grpSpPr>
      <p:sp>
        <p:nvSpPr>
          <p:cNvPr id="562" name="Google Shape;562;p8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8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564" name="Google Shape;564;p80"/>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rgbClr val="000000"/>
                </a:solidFill>
                <a:latin typeface="Open Sans"/>
                <a:ea typeface="Open Sans"/>
                <a:cs typeface="Open Sans"/>
                <a:sym typeface="Open Sans"/>
              </a:rPr>
              <a:t>SPOTLIGHT INGREDIENT: CAULIFLOWER</a:t>
            </a:r>
            <a:endParaRPr/>
          </a:p>
          <a:p>
            <a:pPr indent="45720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My spotlight ingredient is broccoli.  Broccoli is a plant that varies from a dark green color to a green with a purplish tint. The stem and bud are the most commonly eaten. Broccoli is bumpy in some places and smooth in others. It tastes bitter but other than that not very flavorful. Broccoli is a flower. Broccoli is usually picked in the spring or fall it grows for about 8 weeks before being picked. Broccoli has vitamin k and calcium in it. It also contains things that fight cancer and provides a lot of vitamin C.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600"/>
              </a:spcBef>
              <a:spcAft>
                <a:spcPts val="0"/>
              </a:spcAft>
              <a:buClr>
                <a:srgbClr val="000000"/>
              </a:buClr>
              <a:buFont typeface="PT Sans"/>
              <a:buNone/>
            </a:pPr>
            <a:r>
              <a:t/>
            </a:r>
            <a:endParaRPr sz="1100"/>
          </a:p>
        </p:txBody>
      </p:sp>
      <p:sp>
        <p:nvSpPr>
          <p:cNvPr id="565" name="Google Shape;565;p80"/>
          <p:cNvSpPr txBox="1"/>
          <p:nvPr/>
        </p:nvSpPr>
        <p:spPr>
          <a:xfrm>
            <a:off x="4619450"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rgbClr val="000000"/>
                </a:solidFill>
                <a:latin typeface="Open Sans"/>
                <a:ea typeface="Open Sans"/>
                <a:cs typeface="Open Sans"/>
                <a:sym typeface="Open Sans"/>
              </a:rPr>
              <a:t>ALL ABOUT MY RECIPE</a:t>
            </a:r>
            <a:endParaRPr/>
          </a:p>
          <a:p>
            <a:pPr indent="45720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I always order Chicken and Broccoli when I have Chinese food. I share a container with my dad because the servings are so humongous. Even though I am just sharing food, it is a fun time with my dad because we always watch a show together when we order in. Chicken Broccoli is usually a Chinese- American dish.What I love about it is how it tastes sweet and salty and has a combination of kinds of food in it.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600"/>
              </a:spcBef>
              <a:spcAft>
                <a:spcPts val="0"/>
              </a:spcAft>
              <a:buClr>
                <a:srgbClr val="000000"/>
              </a:buClr>
              <a:buFont typeface="PT Sans"/>
              <a:buNone/>
            </a:pPr>
            <a:r>
              <a:t/>
            </a:r>
            <a:endParaRPr/>
          </a:p>
        </p:txBody>
      </p:sp>
      <p:pic>
        <p:nvPicPr>
          <p:cNvPr id="566" name="Google Shape;566;p80"/>
          <p:cNvPicPr preferRelativeResize="0"/>
          <p:nvPr/>
        </p:nvPicPr>
        <p:blipFill rotWithShape="1">
          <a:blip r:embed="rId3">
            <a:alphaModFix/>
          </a:blip>
          <a:srcRect b="8637" l="0" r="0" t="8629"/>
          <a:stretch/>
        </p:blipFill>
        <p:spPr>
          <a:xfrm>
            <a:off x="126250" y="97525"/>
            <a:ext cx="4359600" cy="2395200"/>
          </a:xfrm>
          <a:prstGeom prst="rect">
            <a:avLst/>
          </a:prstGeom>
          <a:noFill/>
          <a:ln>
            <a:noFill/>
          </a:ln>
        </p:spPr>
      </p:pic>
      <p:pic>
        <p:nvPicPr>
          <p:cNvPr id="567" name="Google Shape;567;p80"/>
          <p:cNvPicPr preferRelativeResize="0"/>
          <p:nvPr/>
        </p:nvPicPr>
        <p:blipFill rotWithShape="1">
          <a:blip r:embed="rId4">
            <a:alphaModFix/>
          </a:blip>
          <a:srcRect b="0" l="999" r="1009" t="0"/>
          <a:stretch/>
        </p:blipFill>
        <p:spPr>
          <a:xfrm>
            <a:off x="4619450" y="2655200"/>
            <a:ext cx="4437900" cy="23952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1" name="Shape 571"/>
        <p:cNvGrpSpPr/>
        <p:nvPr/>
      </p:nvGrpSpPr>
      <p:grpSpPr>
        <a:xfrm>
          <a:off x="0" y="0"/>
          <a:ext cx="0" cy="0"/>
          <a:chOff x="0" y="0"/>
          <a:chExt cx="0" cy="0"/>
        </a:xfrm>
      </p:grpSpPr>
      <p:sp>
        <p:nvSpPr>
          <p:cNvPr id="572" name="Google Shape;572;p81"/>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   </a:t>
            </a:r>
            <a:r>
              <a:rPr b="1" lang="es" sz="3900" u="sng">
                <a:latin typeface="Open Sans"/>
                <a:ea typeface="Open Sans"/>
                <a:cs typeface="Open Sans"/>
                <a:sym typeface="Open Sans"/>
              </a:rPr>
              <a:t>3 Bean Chili</a:t>
            </a:r>
            <a:endParaRPr sz="800" u="sng"/>
          </a:p>
        </p:txBody>
      </p:sp>
      <p:sp>
        <p:nvSpPr>
          <p:cNvPr id="573" name="Google Shape;573;p81"/>
          <p:cNvSpPr txBox="1"/>
          <p:nvPr/>
        </p:nvSpPr>
        <p:spPr>
          <a:xfrm>
            <a:off x="2675625" y="312650"/>
            <a:ext cx="1952100" cy="243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0" lvl="0" marL="0" marR="0" rtl="0" algn="l">
              <a:lnSpc>
                <a:spcPct val="100000"/>
              </a:lnSpc>
              <a:spcBef>
                <a:spcPts val="0"/>
              </a:spcBef>
              <a:spcAft>
                <a:spcPts val="0"/>
              </a:spcAft>
              <a:buNone/>
            </a:pPr>
            <a:r>
              <a:rPr b="1" lang="es">
                <a:solidFill>
                  <a:schemeClr val="dk1"/>
                </a:solidFill>
                <a:latin typeface="Times New Roman"/>
                <a:ea typeface="Times New Roman"/>
                <a:cs typeface="Times New Roman"/>
                <a:sym typeface="Times New Roman"/>
              </a:rPr>
              <a:t>2 tablespoons olive oil</a:t>
            </a:r>
            <a:endParaRPr b="1">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b="1" lang="es">
                <a:solidFill>
                  <a:schemeClr val="dk1"/>
                </a:solidFill>
                <a:latin typeface="Times New Roman"/>
                <a:ea typeface="Times New Roman"/>
                <a:cs typeface="Times New Roman"/>
                <a:sym typeface="Times New Roman"/>
              </a:rPr>
              <a:t>2 onions</a:t>
            </a:r>
            <a:endParaRPr b="1">
              <a:solidFill>
                <a:schemeClr val="dk1"/>
              </a:solidFill>
              <a:latin typeface="Times New Roman"/>
              <a:ea typeface="Times New Roman"/>
              <a:cs typeface="Times New Roman"/>
              <a:sym typeface="Times New Roman"/>
            </a:endParaRPr>
          </a:p>
          <a:p>
            <a:pPr indent="0" lvl="0" marL="0" rtl="0" algn="l">
              <a:spcBef>
                <a:spcPts val="500"/>
              </a:spcBef>
              <a:spcAft>
                <a:spcPts val="0"/>
              </a:spcAft>
              <a:buClr>
                <a:schemeClr val="dk1"/>
              </a:buClr>
              <a:buSzPts val="1100"/>
              <a:buFont typeface="Arial"/>
              <a:buNone/>
            </a:pPr>
            <a:r>
              <a:rPr b="1" lang="es">
                <a:solidFill>
                  <a:schemeClr val="dk1"/>
                </a:solidFill>
                <a:latin typeface="Times New Roman"/>
                <a:ea typeface="Times New Roman"/>
                <a:cs typeface="Times New Roman"/>
                <a:sym typeface="Times New Roman"/>
              </a:rPr>
              <a:t>Salt and Pepper</a:t>
            </a:r>
            <a:endParaRPr b="1">
              <a:solidFill>
                <a:schemeClr val="dk1"/>
              </a:solidFill>
              <a:latin typeface="Times New Roman"/>
              <a:ea typeface="Times New Roman"/>
              <a:cs typeface="Times New Roman"/>
              <a:sym typeface="Times New Roman"/>
            </a:endParaRPr>
          </a:p>
          <a:p>
            <a:pPr indent="0" lvl="0" marL="0" rtl="0" algn="l">
              <a:spcBef>
                <a:spcPts val="500"/>
              </a:spcBef>
              <a:spcAft>
                <a:spcPts val="0"/>
              </a:spcAft>
              <a:buNone/>
            </a:pPr>
            <a:r>
              <a:rPr b="1" lang="es">
                <a:solidFill>
                  <a:schemeClr val="dk1"/>
                </a:solidFill>
                <a:latin typeface="Times New Roman"/>
                <a:ea typeface="Times New Roman"/>
                <a:cs typeface="Times New Roman"/>
                <a:sym typeface="Times New Roman"/>
              </a:rPr>
              <a:t>Two thinly sliced Carrots </a:t>
            </a:r>
            <a:endParaRPr b="1">
              <a:solidFill>
                <a:schemeClr val="dk1"/>
              </a:solidFill>
              <a:latin typeface="Times New Roman"/>
              <a:ea typeface="Times New Roman"/>
              <a:cs typeface="Times New Roman"/>
              <a:sym typeface="Times New Roman"/>
            </a:endParaRPr>
          </a:p>
          <a:p>
            <a:pPr indent="0" lvl="0" marL="0" rtl="0" algn="l">
              <a:spcBef>
                <a:spcPts val="500"/>
              </a:spcBef>
              <a:spcAft>
                <a:spcPts val="0"/>
              </a:spcAft>
              <a:buNone/>
            </a:pPr>
            <a:r>
              <a:rPr b="1" lang="es">
                <a:solidFill>
                  <a:schemeClr val="dk1"/>
                </a:solidFill>
                <a:latin typeface="Times New Roman"/>
                <a:ea typeface="Times New Roman"/>
                <a:cs typeface="Times New Roman"/>
                <a:sym typeface="Times New Roman"/>
              </a:rPr>
              <a:t>2 cloves of garlic </a:t>
            </a:r>
            <a:endParaRPr b="1">
              <a:solidFill>
                <a:schemeClr val="dk1"/>
              </a:solidFill>
              <a:latin typeface="Times New Roman"/>
              <a:ea typeface="Times New Roman"/>
              <a:cs typeface="Times New Roman"/>
              <a:sym typeface="Times New Roman"/>
            </a:endParaRPr>
          </a:p>
          <a:p>
            <a:pPr indent="0" lvl="0" marL="0" rtl="0" algn="l">
              <a:spcBef>
                <a:spcPts val="500"/>
              </a:spcBef>
              <a:spcAft>
                <a:spcPts val="0"/>
              </a:spcAft>
              <a:buNone/>
            </a:pPr>
            <a:r>
              <a:rPr b="1" lang="es">
                <a:solidFill>
                  <a:schemeClr val="dk1"/>
                </a:solidFill>
                <a:latin typeface="Times New Roman"/>
                <a:ea typeface="Times New Roman"/>
                <a:cs typeface="Times New Roman"/>
                <a:sym typeface="Times New Roman"/>
              </a:rPr>
              <a:t>2 tablespoons tomato paste</a:t>
            </a:r>
            <a:endParaRPr b="1">
              <a:solidFill>
                <a:schemeClr val="dk1"/>
              </a:solidFill>
              <a:latin typeface="Times New Roman"/>
              <a:ea typeface="Times New Roman"/>
              <a:cs typeface="Times New Roman"/>
              <a:sym typeface="Times New Roman"/>
            </a:endParaRPr>
          </a:p>
          <a:p>
            <a:pPr indent="0" lvl="0" marL="0" rtl="0" algn="l">
              <a:spcBef>
                <a:spcPts val="500"/>
              </a:spcBef>
              <a:spcAft>
                <a:spcPts val="0"/>
              </a:spcAft>
              <a:buClr>
                <a:schemeClr val="dk1"/>
              </a:buClr>
              <a:buSzPts val="1100"/>
              <a:buFont typeface="Arial"/>
              <a:buNone/>
            </a:pPr>
            <a:r>
              <a:t/>
            </a:r>
            <a:endParaRPr b="1">
              <a:solidFill>
                <a:schemeClr val="dk1"/>
              </a:solidFill>
              <a:latin typeface="Times New Roman"/>
              <a:ea typeface="Times New Roman"/>
              <a:cs typeface="Times New Roman"/>
              <a:sym typeface="Times New Roman"/>
            </a:endParaRPr>
          </a:p>
          <a:p>
            <a:pPr indent="0" lvl="0" marL="457200" marR="0" rtl="0" algn="l">
              <a:lnSpc>
                <a:spcPct val="100000"/>
              </a:lnSpc>
              <a:spcBef>
                <a:spcPts val="500"/>
              </a:spcBef>
              <a:spcAft>
                <a:spcPts val="0"/>
              </a:spcAft>
              <a:buNone/>
            </a:pPr>
            <a:r>
              <a:t/>
            </a:r>
            <a:endParaRPr sz="900"/>
          </a:p>
          <a:p>
            <a:pPr indent="0" lvl="0" marL="0" marR="0" rtl="0" algn="l">
              <a:lnSpc>
                <a:spcPct val="100000"/>
              </a:lnSpc>
              <a:spcBef>
                <a:spcPts val="0"/>
              </a:spcBef>
              <a:spcAft>
                <a:spcPts val="0"/>
              </a:spcAft>
              <a:buNone/>
            </a:pPr>
            <a:r>
              <a:t/>
            </a:r>
            <a:endParaRPr sz="900"/>
          </a:p>
          <a:p>
            <a:pPr indent="0" lvl="0" marL="0" marR="0" rtl="0" algn="l">
              <a:lnSpc>
                <a:spcPct val="100000"/>
              </a:lnSpc>
              <a:spcBef>
                <a:spcPts val="0"/>
              </a:spcBef>
              <a:spcAft>
                <a:spcPts val="0"/>
              </a:spcAft>
              <a:buNone/>
            </a:pPr>
            <a:r>
              <a:t/>
            </a:r>
            <a:endParaRPr sz="12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574" name="Google Shape;574;p81"/>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457200" lvl="0" marL="1371600" marR="0" rtl="0" algn="l">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Jenna Medina</a:t>
            </a:r>
            <a:endParaRPr sz="600"/>
          </a:p>
        </p:txBody>
      </p:sp>
      <p:sp>
        <p:nvSpPr>
          <p:cNvPr id="575" name="Google Shape;575;p81"/>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t/>
            </a:r>
            <a:endParaRPr i="1" sz="600"/>
          </a:p>
        </p:txBody>
      </p:sp>
      <p:sp>
        <p:nvSpPr>
          <p:cNvPr id="576" name="Google Shape;576;p81"/>
          <p:cNvSpPr txBox="1"/>
          <p:nvPr/>
        </p:nvSpPr>
        <p:spPr>
          <a:xfrm>
            <a:off x="6889125" y="-7550"/>
            <a:ext cx="2025000" cy="76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 </a:t>
            </a:r>
            <a:r>
              <a:rPr lang="es">
                <a:latin typeface="Open Sans"/>
                <a:ea typeface="Open Sans"/>
                <a:cs typeface="Open Sans"/>
                <a:sym typeface="Open Sans"/>
              </a:rPr>
              <a:t>One big pot for 12</a:t>
            </a:r>
            <a:endParaRPr sz="600"/>
          </a:p>
        </p:txBody>
      </p:sp>
      <p:sp>
        <p:nvSpPr>
          <p:cNvPr id="577" name="Google Shape;577;p81"/>
          <p:cNvSpPr txBox="1"/>
          <p:nvPr/>
        </p:nvSpPr>
        <p:spPr>
          <a:xfrm>
            <a:off x="2667150" y="2271825"/>
            <a:ext cx="6359700" cy="276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a:solidFill>
                <a:schemeClr val="dk1"/>
              </a:solidFill>
              <a:latin typeface="Times New Roman"/>
              <a:ea typeface="Times New Roman"/>
              <a:cs typeface="Times New Roman"/>
              <a:sym typeface="Times New Roman"/>
            </a:endParaRPr>
          </a:p>
          <a:p>
            <a:pPr indent="0" lvl="0" marL="0" marR="0" rtl="0" algn="l">
              <a:lnSpc>
                <a:spcPct val="100000"/>
              </a:lnSpc>
              <a:spcBef>
                <a:spcPts val="50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0" lvl="0" marL="0" marR="0" rtl="0" algn="l">
              <a:lnSpc>
                <a:spcPct val="100000"/>
              </a:lnSpc>
              <a:spcBef>
                <a:spcPts val="0"/>
              </a:spcBef>
              <a:spcAft>
                <a:spcPts val="0"/>
              </a:spcAft>
              <a:buNone/>
            </a:pPr>
            <a:r>
              <a:rPr b="1" lang="es" sz="1200">
                <a:latin typeface="Open Sans"/>
                <a:ea typeface="Open Sans"/>
                <a:cs typeface="Open Sans"/>
                <a:sym typeface="Open Sans"/>
              </a:rPr>
              <a:t>1. </a:t>
            </a:r>
            <a:r>
              <a:rPr lang="es">
                <a:solidFill>
                  <a:schemeClr val="dk1"/>
                </a:solidFill>
                <a:latin typeface="Times New Roman"/>
                <a:ea typeface="Times New Roman"/>
                <a:cs typeface="Times New Roman"/>
                <a:sym typeface="Times New Roman"/>
              </a:rPr>
              <a:t>In a big deep pot heat oil on low heat add all of the onions and a pinch of salt and stir them until they are lightly brown for about 15-20 minutes.</a:t>
            </a:r>
            <a:endParaRPr>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lang="es">
                <a:latin typeface="Times New Roman"/>
                <a:ea typeface="Times New Roman"/>
                <a:cs typeface="Times New Roman"/>
                <a:sym typeface="Times New Roman"/>
              </a:rPr>
              <a:t>2. </a:t>
            </a:r>
            <a:r>
              <a:rPr lang="es">
                <a:solidFill>
                  <a:schemeClr val="dk1"/>
                </a:solidFill>
                <a:latin typeface="Times New Roman"/>
                <a:ea typeface="Times New Roman"/>
                <a:cs typeface="Times New Roman"/>
                <a:sym typeface="Times New Roman"/>
              </a:rPr>
              <a:t>Add your carrots and onions to the same pot and stir in tomato paste. Cook for about 5 minutes until the carrots are softened.</a:t>
            </a:r>
            <a:endParaRPr>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lang="es">
                <a:latin typeface="Times New Roman"/>
                <a:ea typeface="Times New Roman"/>
                <a:cs typeface="Times New Roman"/>
                <a:sym typeface="Times New Roman"/>
              </a:rPr>
              <a:t>3. </a:t>
            </a:r>
            <a:r>
              <a:rPr lang="es">
                <a:solidFill>
                  <a:schemeClr val="dk1"/>
                </a:solidFill>
                <a:latin typeface="Times New Roman"/>
                <a:ea typeface="Times New Roman"/>
                <a:cs typeface="Times New Roman"/>
                <a:sym typeface="Times New Roman"/>
              </a:rPr>
              <a:t>Add all of your spices in the pot, add the canned tomatoes and the beans. Then cook over low heat, and you can stir occasionally until the flavors mix and the chili thickens, for about 45 minutes.</a:t>
            </a:r>
            <a:endParaRPr>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s">
                <a:solidFill>
                  <a:schemeClr val="dk1"/>
                </a:solidFill>
                <a:latin typeface="Times New Roman"/>
                <a:ea typeface="Times New Roman"/>
                <a:cs typeface="Times New Roman"/>
                <a:sym typeface="Times New Roman"/>
              </a:rPr>
              <a:t>4.Add a splash of Apple Cider Vinegar and some more salt and p</a:t>
            </a:r>
            <a:r>
              <a:rPr lang="es" sz="1200">
                <a:solidFill>
                  <a:schemeClr val="dk1"/>
                </a:solidFill>
                <a:latin typeface="Times New Roman"/>
                <a:ea typeface="Times New Roman"/>
                <a:cs typeface="Times New Roman"/>
                <a:sym typeface="Times New Roman"/>
              </a:rPr>
              <a:t>epper then taste and Enjoy!</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1">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1">
              <a:latin typeface="Times New Roman"/>
              <a:ea typeface="Times New Roman"/>
              <a:cs typeface="Times New Roman"/>
              <a:sym typeface="Times New Roman"/>
            </a:endParaRPr>
          </a:p>
          <a:p>
            <a:pPr indent="0" lvl="0" marL="457200" marR="0" rtl="0" algn="l">
              <a:lnSpc>
                <a:spcPct val="100000"/>
              </a:lnSpc>
              <a:spcBef>
                <a:spcPts val="0"/>
              </a:spcBef>
              <a:spcAft>
                <a:spcPts val="0"/>
              </a:spcAft>
              <a:buNone/>
            </a:pPr>
            <a:r>
              <a:t/>
            </a:r>
            <a:endParaRPr sz="900"/>
          </a:p>
          <a:p>
            <a:pPr indent="0" lvl="0" marL="457200" marR="0" rtl="0" algn="l">
              <a:lnSpc>
                <a:spcPct val="100000"/>
              </a:lnSpc>
              <a:spcBef>
                <a:spcPts val="600"/>
              </a:spcBef>
              <a:spcAft>
                <a:spcPts val="0"/>
              </a:spcAft>
              <a:buNone/>
            </a:pPr>
            <a:r>
              <a:t/>
            </a:r>
            <a:endParaRPr sz="900"/>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578" name="Google Shape;578;p81"/>
          <p:cNvSpPr txBox="1"/>
          <p:nvPr/>
        </p:nvSpPr>
        <p:spPr>
          <a:xfrm>
            <a:off x="4680075" y="942850"/>
            <a:ext cx="2025000" cy="155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a:solidFill>
                  <a:schemeClr val="dk1"/>
                </a:solidFill>
                <a:latin typeface="Times New Roman"/>
                <a:ea typeface="Times New Roman"/>
                <a:cs typeface="Times New Roman"/>
                <a:sym typeface="Times New Roman"/>
              </a:rPr>
              <a:t> 2 tablespoons cumin</a:t>
            </a:r>
            <a:endParaRPr b="1">
              <a:solidFill>
                <a:schemeClr val="dk1"/>
              </a:solidFill>
              <a:latin typeface="Times New Roman"/>
              <a:ea typeface="Times New Roman"/>
              <a:cs typeface="Times New Roman"/>
              <a:sym typeface="Times New Roman"/>
            </a:endParaRPr>
          </a:p>
          <a:p>
            <a:pPr indent="0" lvl="0" marL="0" rtl="0" algn="l">
              <a:spcBef>
                <a:spcPts val="500"/>
              </a:spcBef>
              <a:spcAft>
                <a:spcPts val="0"/>
              </a:spcAft>
              <a:buNone/>
            </a:pPr>
            <a:r>
              <a:rPr b="1" lang="es">
                <a:solidFill>
                  <a:schemeClr val="dk1"/>
                </a:solidFill>
                <a:latin typeface="Times New Roman"/>
                <a:ea typeface="Times New Roman"/>
                <a:cs typeface="Times New Roman"/>
                <a:sym typeface="Times New Roman"/>
              </a:rPr>
              <a:t> 2 tablespoons chili powder</a:t>
            </a:r>
            <a:endParaRPr b="1">
              <a:solidFill>
                <a:schemeClr val="dk1"/>
              </a:solidFill>
              <a:latin typeface="Times New Roman"/>
              <a:ea typeface="Times New Roman"/>
              <a:cs typeface="Times New Roman"/>
              <a:sym typeface="Times New Roman"/>
            </a:endParaRPr>
          </a:p>
          <a:p>
            <a:pPr indent="0" lvl="0" marL="0" rtl="0" algn="l">
              <a:spcBef>
                <a:spcPts val="500"/>
              </a:spcBef>
              <a:spcAft>
                <a:spcPts val="0"/>
              </a:spcAft>
              <a:buNone/>
            </a:pPr>
            <a:r>
              <a:rPr b="1" lang="es">
                <a:solidFill>
                  <a:schemeClr val="dk1"/>
                </a:solidFill>
                <a:latin typeface="Times New Roman"/>
                <a:ea typeface="Times New Roman"/>
                <a:cs typeface="Times New Roman"/>
                <a:sym typeface="Times New Roman"/>
              </a:rPr>
              <a:t>   2 tablespoons smoked        paprika </a:t>
            </a:r>
            <a:endParaRPr b="1">
              <a:solidFill>
                <a:schemeClr val="dk1"/>
              </a:solidFill>
              <a:latin typeface="Times New Roman"/>
              <a:ea typeface="Times New Roman"/>
              <a:cs typeface="Times New Roman"/>
              <a:sym typeface="Times New Roman"/>
            </a:endParaRPr>
          </a:p>
          <a:p>
            <a:pPr indent="0" lvl="0" marL="0" rtl="0" algn="l">
              <a:spcBef>
                <a:spcPts val="500"/>
              </a:spcBef>
              <a:spcAft>
                <a:spcPts val="0"/>
              </a:spcAft>
              <a:buNone/>
            </a:pPr>
            <a:r>
              <a:rPr b="1" lang="es">
                <a:solidFill>
                  <a:schemeClr val="dk1"/>
                </a:solidFill>
                <a:latin typeface="Times New Roman"/>
                <a:ea typeface="Times New Roman"/>
                <a:cs typeface="Times New Roman"/>
                <a:sym typeface="Times New Roman"/>
              </a:rPr>
              <a:t>  1 teaspoon cinnamon </a:t>
            </a:r>
            <a:endParaRPr b="1">
              <a:solidFill>
                <a:schemeClr val="dk1"/>
              </a:solidFill>
              <a:latin typeface="Times New Roman"/>
              <a:ea typeface="Times New Roman"/>
              <a:cs typeface="Times New Roman"/>
              <a:sym typeface="Times New Roman"/>
            </a:endParaRPr>
          </a:p>
          <a:p>
            <a:pPr indent="0" lvl="0" marL="0" rtl="0" algn="l">
              <a:spcBef>
                <a:spcPts val="500"/>
              </a:spcBef>
              <a:spcAft>
                <a:spcPts val="0"/>
              </a:spcAft>
              <a:buNone/>
            </a:pPr>
            <a:r>
              <a:rPr b="1" lang="es">
                <a:solidFill>
                  <a:schemeClr val="dk1"/>
                </a:solidFill>
                <a:latin typeface="Times New Roman"/>
                <a:ea typeface="Times New Roman"/>
                <a:cs typeface="Times New Roman"/>
                <a:sym typeface="Times New Roman"/>
              </a:rPr>
              <a:t>  1 can tomatoes</a:t>
            </a:r>
            <a:endParaRPr b="1">
              <a:solidFill>
                <a:schemeClr val="dk1"/>
              </a:solidFill>
              <a:latin typeface="Times New Roman"/>
              <a:ea typeface="Times New Roman"/>
              <a:cs typeface="Times New Roman"/>
              <a:sym typeface="Times New Roman"/>
            </a:endParaRPr>
          </a:p>
          <a:p>
            <a:pPr indent="0" lvl="0" marL="0" rtl="0" algn="l">
              <a:spcBef>
                <a:spcPts val="500"/>
              </a:spcBef>
              <a:spcAft>
                <a:spcPts val="0"/>
              </a:spcAft>
              <a:buNone/>
            </a:pPr>
            <a:r>
              <a:t/>
            </a:r>
            <a:endParaRPr b="1">
              <a:solidFill>
                <a:schemeClr val="dk1"/>
              </a:solidFill>
              <a:latin typeface="Times New Roman"/>
              <a:ea typeface="Times New Roman"/>
              <a:cs typeface="Times New Roman"/>
              <a:sym typeface="Times New Roman"/>
            </a:endParaRPr>
          </a:p>
          <a:p>
            <a:pPr indent="0" lvl="0" marL="0" rtl="0" algn="l">
              <a:spcBef>
                <a:spcPts val="500"/>
              </a:spcBef>
              <a:spcAft>
                <a:spcPts val="0"/>
              </a:spcAft>
              <a:buClr>
                <a:schemeClr val="dk1"/>
              </a:buClr>
              <a:buSzPts val="1100"/>
              <a:buFont typeface="Arial"/>
              <a:buNone/>
            </a:pPr>
            <a:r>
              <a:t/>
            </a:r>
            <a:endParaRPr b="1">
              <a:solidFill>
                <a:schemeClr val="dk1"/>
              </a:solidFill>
              <a:latin typeface="Times New Roman"/>
              <a:ea typeface="Times New Roman"/>
              <a:cs typeface="Times New Roman"/>
              <a:sym typeface="Times New Roman"/>
            </a:endParaRPr>
          </a:p>
          <a:p>
            <a:pPr indent="0" lvl="0" marL="0" marR="0" rtl="0" algn="l">
              <a:lnSpc>
                <a:spcPct val="100000"/>
              </a:lnSpc>
              <a:spcBef>
                <a:spcPts val="500"/>
              </a:spcBef>
              <a:spcAft>
                <a:spcPts val="0"/>
              </a:spcAft>
              <a:buNone/>
            </a:pPr>
            <a:r>
              <a:t/>
            </a:r>
            <a:endParaRPr b="1" sz="1200">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sz="1000"/>
          </a:p>
          <a:p>
            <a:pPr indent="0" lvl="0" marL="457200" marR="0" rtl="0" algn="l">
              <a:lnSpc>
                <a:spcPct val="100000"/>
              </a:lnSpc>
              <a:spcBef>
                <a:spcPts val="0"/>
              </a:spcBef>
              <a:spcAft>
                <a:spcPts val="0"/>
              </a:spcAft>
              <a:buNone/>
            </a:pPr>
            <a:r>
              <a:t/>
            </a:r>
            <a:endParaRPr sz="13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579" name="Google Shape;579;p81"/>
          <p:cNvSpPr txBox="1"/>
          <p:nvPr/>
        </p:nvSpPr>
        <p:spPr>
          <a:xfrm>
            <a:off x="6889125" y="662890"/>
            <a:ext cx="2156700" cy="173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chemeClr val="dk1"/>
                </a:solidFill>
                <a:latin typeface="Times New Roman"/>
                <a:ea typeface="Times New Roman"/>
                <a:cs typeface="Times New Roman"/>
                <a:sym typeface="Times New Roman"/>
              </a:rPr>
              <a:t>1 can tomatoes</a:t>
            </a:r>
            <a:endParaRPr b="1">
              <a:solidFill>
                <a:schemeClr val="dk1"/>
              </a:solidFill>
              <a:latin typeface="Times New Roman"/>
              <a:ea typeface="Times New Roman"/>
              <a:cs typeface="Times New Roman"/>
              <a:sym typeface="Times New Roman"/>
            </a:endParaRPr>
          </a:p>
          <a:p>
            <a:pPr indent="0" lvl="0" marL="0" rtl="0" algn="l">
              <a:spcBef>
                <a:spcPts val="500"/>
              </a:spcBef>
              <a:spcAft>
                <a:spcPts val="0"/>
              </a:spcAft>
              <a:buNone/>
            </a:pPr>
            <a:r>
              <a:rPr b="1" lang="es">
                <a:solidFill>
                  <a:schemeClr val="dk1"/>
                </a:solidFill>
                <a:latin typeface="Times New Roman"/>
                <a:ea typeface="Times New Roman"/>
                <a:cs typeface="Times New Roman"/>
                <a:sym typeface="Times New Roman"/>
              </a:rPr>
              <a:t>1 teaspoon cinnamon </a:t>
            </a:r>
            <a:endParaRPr b="1">
              <a:solidFill>
                <a:schemeClr val="dk1"/>
              </a:solidFill>
              <a:latin typeface="Times New Roman"/>
              <a:ea typeface="Times New Roman"/>
              <a:cs typeface="Times New Roman"/>
              <a:sym typeface="Times New Roman"/>
            </a:endParaRPr>
          </a:p>
          <a:p>
            <a:pPr indent="0" lvl="0" marL="0" rtl="0" algn="l">
              <a:spcBef>
                <a:spcPts val="500"/>
              </a:spcBef>
              <a:spcAft>
                <a:spcPts val="0"/>
              </a:spcAft>
              <a:buNone/>
            </a:pPr>
            <a:r>
              <a:rPr b="1" lang="es">
                <a:solidFill>
                  <a:schemeClr val="dk1"/>
                </a:solidFill>
                <a:latin typeface="Times New Roman"/>
                <a:ea typeface="Times New Roman"/>
                <a:cs typeface="Times New Roman"/>
                <a:sym typeface="Times New Roman"/>
              </a:rPr>
              <a:t>1 can tomatoes</a:t>
            </a:r>
            <a:endParaRPr b="1">
              <a:solidFill>
                <a:schemeClr val="dk1"/>
              </a:solidFill>
              <a:latin typeface="Times New Roman"/>
              <a:ea typeface="Times New Roman"/>
              <a:cs typeface="Times New Roman"/>
              <a:sym typeface="Times New Roman"/>
            </a:endParaRPr>
          </a:p>
          <a:p>
            <a:pPr indent="0" lvl="0" marL="0" rtl="0" algn="l">
              <a:spcBef>
                <a:spcPts val="500"/>
              </a:spcBef>
              <a:spcAft>
                <a:spcPts val="0"/>
              </a:spcAft>
              <a:buNone/>
            </a:pPr>
            <a:r>
              <a:rPr b="1" lang="es">
                <a:solidFill>
                  <a:schemeClr val="dk1"/>
                </a:solidFill>
                <a:latin typeface="Times New Roman"/>
                <a:ea typeface="Times New Roman"/>
                <a:cs typeface="Times New Roman"/>
                <a:sym typeface="Times New Roman"/>
              </a:rPr>
              <a:t>1 can black peas</a:t>
            </a:r>
            <a:endParaRPr b="1">
              <a:solidFill>
                <a:schemeClr val="dk1"/>
              </a:solidFill>
              <a:latin typeface="Times New Roman"/>
              <a:ea typeface="Times New Roman"/>
              <a:cs typeface="Times New Roman"/>
              <a:sym typeface="Times New Roman"/>
            </a:endParaRPr>
          </a:p>
          <a:p>
            <a:pPr indent="0" lvl="0" marL="0" rtl="0" algn="l">
              <a:spcBef>
                <a:spcPts val="500"/>
              </a:spcBef>
              <a:spcAft>
                <a:spcPts val="0"/>
              </a:spcAft>
              <a:buNone/>
            </a:pPr>
            <a:r>
              <a:rPr b="1" lang="es">
                <a:solidFill>
                  <a:schemeClr val="dk1"/>
                </a:solidFill>
                <a:latin typeface="Times New Roman"/>
                <a:ea typeface="Times New Roman"/>
                <a:cs typeface="Times New Roman"/>
                <a:sym typeface="Times New Roman"/>
              </a:rPr>
              <a:t>1 can pinto beans</a:t>
            </a:r>
            <a:endParaRPr b="1">
              <a:solidFill>
                <a:schemeClr val="dk1"/>
              </a:solidFill>
              <a:latin typeface="Times New Roman"/>
              <a:ea typeface="Times New Roman"/>
              <a:cs typeface="Times New Roman"/>
              <a:sym typeface="Times New Roman"/>
            </a:endParaRPr>
          </a:p>
          <a:p>
            <a:pPr indent="0" lvl="0" marL="0" rtl="0" algn="l">
              <a:spcBef>
                <a:spcPts val="500"/>
              </a:spcBef>
              <a:spcAft>
                <a:spcPts val="0"/>
              </a:spcAft>
              <a:buNone/>
            </a:pPr>
            <a:r>
              <a:rPr b="1" lang="es">
                <a:solidFill>
                  <a:schemeClr val="dk1"/>
                </a:solidFill>
                <a:latin typeface="Times New Roman"/>
                <a:ea typeface="Times New Roman"/>
                <a:cs typeface="Times New Roman"/>
                <a:sym typeface="Times New Roman"/>
              </a:rPr>
              <a:t>1 can garbanzo beans</a:t>
            </a:r>
            <a:endParaRPr b="1">
              <a:solidFill>
                <a:schemeClr val="dk1"/>
              </a:solidFill>
              <a:latin typeface="Times New Roman"/>
              <a:ea typeface="Times New Roman"/>
              <a:cs typeface="Times New Roman"/>
              <a:sym typeface="Times New Roman"/>
            </a:endParaRPr>
          </a:p>
          <a:p>
            <a:pPr indent="0" lvl="0" marL="0" rtl="0" algn="l">
              <a:spcBef>
                <a:spcPts val="500"/>
              </a:spcBef>
              <a:spcAft>
                <a:spcPts val="0"/>
              </a:spcAft>
              <a:buNone/>
            </a:pPr>
            <a:r>
              <a:rPr b="1" lang="es">
                <a:solidFill>
                  <a:schemeClr val="dk1"/>
                </a:solidFill>
                <a:latin typeface="Times New Roman"/>
                <a:ea typeface="Times New Roman"/>
                <a:cs typeface="Times New Roman"/>
                <a:sym typeface="Times New Roman"/>
              </a:rPr>
              <a:t>¼ cup apple cider vinegar </a:t>
            </a:r>
            <a:endParaRPr b="1">
              <a:solidFill>
                <a:schemeClr val="dk1"/>
              </a:solidFill>
              <a:latin typeface="Times New Roman"/>
              <a:ea typeface="Times New Roman"/>
              <a:cs typeface="Times New Roman"/>
              <a:sym typeface="Times New Roman"/>
            </a:endParaRPr>
          </a:p>
          <a:p>
            <a:pPr indent="0" lvl="0" marL="0" rtl="0" algn="l">
              <a:spcBef>
                <a:spcPts val="500"/>
              </a:spcBef>
              <a:spcAft>
                <a:spcPts val="0"/>
              </a:spcAft>
              <a:buNone/>
            </a:pPr>
            <a:r>
              <a:t/>
            </a:r>
            <a:endParaRPr b="1">
              <a:solidFill>
                <a:schemeClr val="dk1"/>
              </a:solidFill>
              <a:latin typeface="Times New Roman"/>
              <a:ea typeface="Times New Roman"/>
              <a:cs typeface="Times New Roman"/>
              <a:sym typeface="Times New Roman"/>
            </a:endParaRPr>
          </a:p>
          <a:p>
            <a:pPr indent="0" lvl="0" marL="0" rtl="0" algn="l">
              <a:spcBef>
                <a:spcPts val="500"/>
              </a:spcBef>
              <a:spcAft>
                <a:spcPts val="0"/>
              </a:spcAft>
              <a:buNone/>
            </a:pPr>
            <a:r>
              <a:t/>
            </a:r>
            <a:endParaRPr b="1">
              <a:solidFill>
                <a:schemeClr val="dk1"/>
              </a:solidFill>
              <a:latin typeface="Times New Roman"/>
              <a:ea typeface="Times New Roman"/>
              <a:cs typeface="Times New Roman"/>
              <a:sym typeface="Times New Roman"/>
            </a:endParaRPr>
          </a:p>
          <a:p>
            <a:pPr indent="0" lvl="0" marL="0" rtl="0" algn="l">
              <a:spcBef>
                <a:spcPts val="500"/>
              </a:spcBef>
              <a:spcAft>
                <a:spcPts val="0"/>
              </a:spcAft>
              <a:buClr>
                <a:schemeClr val="dk1"/>
              </a:buClr>
              <a:buSzPts val="1100"/>
              <a:buFont typeface="Arial"/>
              <a:buNone/>
            </a:pPr>
            <a:r>
              <a:t/>
            </a:r>
            <a:endParaRPr b="1">
              <a:solidFill>
                <a:schemeClr val="dk1"/>
              </a:solidFill>
              <a:latin typeface="Times New Roman"/>
              <a:ea typeface="Times New Roman"/>
              <a:cs typeface="Times New Roman"/>
              <a:sym typeface="Times New Roman"/>
            </a:endParaRPr>
          </a:p>
          <a:p>
            <a:pPr indent="0" lvl="0" marL="0" marR="0" rtl="0" algn="l">
              <a:lnSpc>
                <a:spcPct val="100000"/>
              </a:lnSpc>
              <a:spcBef>
                <a:spcPts val="500"/>
              </a:spcBef>
              <a:spcAft>
                <a:spcPts val="0"/>
              </a:spcAft>
              <a:buNone/>
            </a:pPr>
            <a:r>
              <a:t/>
            </a:r>
            <a:endParaRPr sz="1000"/>
          </a:p>
          <a:p>
            <a:pPr indent="0" lvl="0" marL="457200" marR="0" rtl="0" algn="l">
              <a:lnSpc>
                <a:spcPct val="100000"/>
              </a:lnSpc>
              <a:spcBef>
                <a:spcPts val="0"/>
              </a:spcBef>
              <a:spcAft>
                <a:spcPts val="0"/>
              </a:spcAft>
              <a:buNone/>
            </a:pPr>
            <a:r>
              <a:t/>
            </a:r>
            <a:endParaRPr sz="1000"/>
          </a:p>
          <a:p>
            <a:pPr indent="0" lvl="0" marL="457200" marR="0" rtl="0" algn="l">
              <a:lnSpc>
                <a:spcPct val="100000"/>
              </a:lnSpc>
              <a:spcBef>
                <a:spcPts val="0"/>
              </a:spcBef>
              <a:spcAft>
                <a:spcPts val="0"/>
              </a:spcAft>
              <a:buNone/>
            </a:pPr>
            <a:r>
              <a:t/>
            </a:r>
            <a:endParaRPr sz="13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pic>
        <p:nvPicPr>
          <p:cNvPr descr="Image result for 3 bean chili" id="580" name="Google Shape;580;p81"/>
          <p:cNvPicPr preferRelativeResize="0"/>
          <p:nvPr/>
        </p:nvPicPr>
        <p:blipFill>
          <a:blip r:embed="rId3">
            <a:alphaModFix/>
          </a:blip>
          <a:stretch>
            <a:fillRect/>
          </a:stretch>
        </p:blipFill>
        <p:spPr>
          <a:xfrm>
            <a:off x="0" y="0"/>
            <a:ext cx="2623275" cy="2436900"/>
          </a:xfrm>
          <a:prstGeom prst="rect">
            <a:avLst/>
          </a:prstGeom>
          <a:noFill/>
          <a:ln>
            <a:noFill/>
          </a:ln>
        </p:spPr>
      </p:pic>
      <p:pic>
        <p:nvPicPr>
          <p:cNvPr descr="Image result for 3 bean chili" id="581" name="Google Shape;581;p81"/>
          <p:cNvPicPr preferRelativeResize="0"/>
          <p:nvPr/>
        </p:nvPicPr>
        <p:blipFill>
          <a:blip r:embed="rId4">
            <a:alphaModFix/>
          </a:blip>
          <a:stretch>
            <a:fillRect/>
          </a:stretch>
        </p:blipFill>
        <p:spPr>
          <a:xfrm>
            <a:off x="0" y="2599675"/>
            <a:ext cx="2623275" cy="24963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5" name="Shape 585"/>
        <p:cNvGrpSpPr/>
        <p:nvPr/>
      </p:nvGrpSpPr>
      <p:grpSpPr>
        <a:xfrm>
          <a:off x="0" y="0"/>
          <a:ext cx="0" cy="0"/>
          <a:chOff x="0" y="0"/>
          <a:chExt cx="0" cy="0"/>
        </a:xfrm>
      </p:grpSpPr>
      <p:sp>
        <p:nvSpPr>
          <p:cNvPr id="586" name="Google Shape;586;p82"/>
          <p:cNvSpPr txBox="1"/>
          <p:nvPr>
            <p:ph type="title"/>
          </p:nvPr>
        </p:nvSpPr>
        <p:spPr>
          <a:xfrm>
            <a:off x="311700" y="445025"/>
            <a:ext cx="4940700" cy="189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sz="1200">
                <a:latin typeface="Times New Roman"/>
                <a:ea typeface="Times New Roman"/>
                <a:cs typeface="Times New Roman"/>
                <a:sym typeface="Times New Roman"/>
              </a:rPr>
              <a:t>I learned how to make this recipe in a cooking class that I go to on Thursday where we bring home dinner. When I brought my Chili home that night my family loved it we even had left overs that we all took for lunch the next day. It was a perfect meal for my family since my sister is a vegetarian and it was vegetarian Chili, we all thought it was delicious! We don’t particularly cook this Chili on holidays, but we usually cook it for dinner. This recipe does not come from a particular culture but my family and I love to eat it. I think for me all the beans and sour cream just make it so yummy it's just so creamy and my taste buds ask for more.</a:t>
            </a:r>
            <a:endParaRPr b="1"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800">
              <a:solidFill>
                <a:schemeClr val="dk2"/>
              </a:solidFill>
            </a:endParaRPr>
          </a:p>
          <a:p>
            <a:pPr indent="0" lvl="0" marL="0" rtl="0" algn="l">
              <a:spcBef>
                <a:spcPts val="1600"/>
              </a:spcBef>
              <a:spcAft>
                <a:spcPts val="0"/>
              </a:spcAft>
              <a:buNone/>
            </a:pPr>
            <a:r>
              <a:t/>
            </a:r>
            <a:endParaRPr/>
          </a:p>
        </p:txBody>
      </p:sp>
      <p:sp>
        <p:nvSpPr>
          <p:cNvPr id="587" name="Google Shape;587;p82"/>
          <p:cNvSpPr txBox="1"/>
          <p:nvPr>
            <p:ph idx="1" type="body"/>
          </p:nvPr>
        </p:nvSpPr>
        <p:spPr>
          <a:xfrm>
            <a:off x="5177000" y="2627600"/>
            <a:ext cx="3786300" cy="2310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s" sz="1200">
                <a:solidFill>
                  <a:schemeClr val="dk1"/>
                </a:solidFill>
                <a:latin typeface="Times New Roman"/>
                <a:ea typeface="Times New Roman"/>
                <a:cs typeface="Times New Roman"/>
                <a:sym typeface="Times New Roman"/>
              </a:rPr>
              <a:t>My spotlight ingredient is carrots, I choose carrots because without them the Chili is not the same. Carrots are very soft when you cook them they are filled with juicy flavor and taste amazing! They look soft and orange on the outside and is very smooth. I know carrots  are a root because they grow under the ground. Carrots are vegetables and are very healthy and delicious, they also could help you see. It takes 3 weeks in order to harvest carrots.</a:t>
            </a:r>
            <a:endParaRPr b="1" sz="1400">
              <a:solidFill>
                <a:schemeClr val="dk1"/>
              </a:solidFill>
            </a:endParaRPr>
          </a:p>
        </p:txBody>
      </p:sp>
      <p:pic>
        <p:nvPicPr>
          <p:cNvPr descr="Image result for 3 bean chili" id="588" name="Google Shape;588;p82"/>
          <p:cNvPicPr preferRelativeResize="0"/>
          <p:nvPr/>
        </p:nvPicPr>
        <p:blipFill>
          <a:blip r:embed="rId3">
            <a:alphaModFix/>
          </a:blip>
          <a:stretch>
            <a:fillRect/>
          </a:stretch>
        </p:blipFill>
        <p:spPr>
          <a:xfrm>
            <a:off x="5252400" y="277250"/>
            <a:ext cx="3593800" cy="2019250"/>
          </a:xfrm>
          <a:prstGeom prst="rect">
            <a:avLst/>
          </a:prstGeom>
          <a:noFill/>
          <a:ln>
            <a:noFill/>
          </a:ln>
        </p:spPr>
      </p:pic>
      <p:pic>
        <p:nvPicPr>
          <p:cNvPr descr="Image result for carrot" id="589" name="Google Shape;589;p82"/>
          <p:cNvPicPr preferRelativeResize="0"/>
          <p:nvPr/>
        </p:nvPicPr>
        <p:blipFill>
          <a:blip r:embed="rId4">
            <a:alphaModFix/>
          </a:blip>
          <a:stretch>
            <a:fillRect/>
          </a:stretch>
        </p:blipFill>
        <p:spPr>
          <a:xfrm>
            <a:off x="469150" y="2534150"/>
            <a:ext cx="4305750" cy="24112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3" name="Shape 593"/>
        <p:cNvGrpSpPr/>
        <p:nvPr/>
      </p:nvGrpSpPr>
      <p:grpSpPr>
        <a:xfrm>
          <a:off x="0" y="0"/>
          <a:ext cx="0" cy="0"/>
          <a:chOff x="0" y="0"/>
          <a:chExt cx="0" cy="0"/>
        </a:xfrm>
      </p:grpSpPr>
      <p:sp>
        <p:nvSpPr>
          <p:cNvPr id="594" name="Google Shape;594;p83"/>
          <p:cNvSpPr txBox="1"/>
          <p:nvPr/>
        </p:nvSpPr>
        <p:spPr>
          <a:xfrm>
            <a:off x="4090916" y="76208"/>
            <a:ext cx="4163700" cy="5298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Matzo Ball Soup</a:t>
            </a:r>
            <a:endParaRPr sz="800"/>
          </a:p>
        </p:txBody>
      </p:sp>
      <p:sp>
        <p:nvSpPr>
          <p:cNvPr id="595" name="Google Shape;595;p83"/>
          <p:cNvSpPr txBox="1"/>
          <p:nvPr/>
        </p:nvSpPr>
        <p:spPr>
          <a:xfrm>
            <a:off x="3174050" y="1016000"/>
            <a:ext cx="1919100" cy="127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147149" lvl="0" marL="89999" marR="0" rtl="0" algn="l">
              <a:lnSpc>
                <a:spcPct val="100000"/>
              </a:lnSpc>
              <a:spcBef>
                <a:spcPts val="0"/>
              </a:spcBef>
              <a:spcAft>
                <a:spcPts val="0"/>
              </a:spcAft>
              <a:buSzPts val="900"/>
              <a:buFont typeface="Open Sans"/>
              <a:buChar char="●"/>
            </a:pPr>
            <a:r>
              <a:rPr lang="es" sz="900"/>
              <a:t>2 5-pound chickens</a:t>
            </a:r>
            <a:endParaRPr sz="900"/>
          </a:p>
          <a:p>
            <a:pPr indent="-147149" lvl="0" marL="89999" marR="0" rtl="0" algn="l">
              <a:lnSpc>
                <a:spcPct val="100000"/>
              </a:lnSpc>
              <a:spcBef>
                <a:spcPts val="0"/>
              </a:spcBef>
              <a:spcAft>
                <a:spcPts val="0"/>
              </a:spcAft>
              <a:buSzPts val="900"/>
              <a:buFont typeface="Open Sans"/>
              <a:buChar char="●"/>
            </a:pPr>
            <a:r>
              <a:rPr lang="es" sz="900"/>
              <a:t>3 large yellow onions, peeled and quartered</a:t>
            </a:r>
            <a:endParaRPr sz="900"/>
          </a:p>
          <a:p>
            <a:pPr indent="-147149" lvl="0" marL="89999" marR="0" rtl="0" algn="l">
              <a:lnSpc>
                <a:spcPct val="100000"/>
              </a:lnSpc>
              <a:spcBef>
                <a:spcPts val="0"/>
              </a:spcBef>
              <a:spcAft>
                <a:spcPts val="0"/>
              </a:spcAft>
              <a:buSzPts val="900"/>
              <a:buFont typeface="Open Sans"/>
              <a:buChar char="●"/>
            </a:pPr>
            <a:r>
              <a:rPr lang="es" sz="900"/>
              <a:t>6 carrots, peeled and chopped into chunks</a:t>
            </a:r>
            <a:endParaRPr sz="900"/>
          </a:p>
          <a:p>
            <a:pPr indent="-147149" lvl="0" marL="89999" marR="0" rtl="0" algn="l">
              <a:lnSpc>
                <a:spcPct val="100000"/>
              </a:lnSpc>
              <a:spcBef>
                <a:spcPts val="0"/>
              </a:spcBef>
              <a:spcAft>
                <a:spcPts val="0"/>
              </a:spcAft>
              <a:buSzPts val="900"/>
              <a:buFont typeface="Open Sans"/>
              <a:buChar char="●"/>
            </a:pPr>
            <a:r>
              <a:rPr lang="es" sz="900"/>
              <a:t>4 stalks celery with leaves, cut into thirds</a:t>
            </a:r>
            <a:endParaRPr sz="900"/>
          </a:p>
          <a:p>
            <a:pPr indent="0" lvl="0" marL="457200" marR="0" rtl="0" algn="l">
              <a:lnSpc>
                <a:spcPct val="100000"/>
              </a:lnSpc>
              <a:spcBef>
                <a:spcPts val="0"/>
              </a:spcBef>
              <a:spcAft>
                <a:spcPts val="0"/>
              </a:spcAft>
              <a:buNone/>
            </a:pPr>
            <a:r>
              <a:t/>
            </a:r>
            <a:endParaRPr b="0" i="0" sz="800" u="none" cap="none" strike="noStrike">
              <a:solidFill>
                <a:srgbClr val="000000"/>
              </a:solidFill>
              <a:latin typeface="Open Sans"/>
              <a:ea typeface="Open Sans"/>
              <a:cs typeface="Open Sans"/>
              <a:sym typeface="Open Sans"/>
            </a:endParaRPr>
          </a:p>
        </p:txBody>
      </p:sp>
      <p:sp>
        <p:nvSpPr>
          <p:cNvPr id="596" name="Google Shape;596;p83"/>
          <p:cNvSpPr txBox="1"/>
          <p:nvPr/>
        </p:nvSpPr>
        <p:spPr>
          <a:xfrm>
            <a:off x="4090913" y="503100"/>
            <a:ext cx="4163700" cy="266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1700">
                <a:latin typeface="Open Sans"/>
                <a:ea typeface="Open Sans"/>
                <a:cs typeface="Open Sans"/>
                <a:sym typeface="Open Sans"/>
              </a:rPr>
              <a:t>Benjamin Israel</a:t>
            </a:r>
            <a:endParaRPr sz="300"/>
          </a:p>
        </p:txBody>
      </p:sp>
      <p:sp>
        <p:nvSpPr>
          <p:cNvPr id="597" name="Google Shape;597;p83"/>
          <p:cNvSpPr txBox="1"/>
          <p:nvPr/>
        </p:nvSpPr>
        <p:spPr>
          <a:xfrm>
            <a:off x="3838941" y="684298"/>
            <a:ext cx="1466100" cy="3048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Soup</a:t>
            </a:r>
            <a:endParaRPr i="1" sz="600"/>
          </a:p>
        </p:txBody>
      </p:sp>
      <p:sp>
        <p:nvSpPr>
          <p:cNvPr id="598" name="Google Shape;598;p83"/>
          <p:cNvSpPr txBox="1"/>
          <p:nvPr/>
        </p:nvSpPr>
        <p:spPr>
          <a:xfrm>
            <a:off x="6976375" y="684298"/>
            <a:ext cx="1466100" cy="3048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Servings: 6-8</a:t>
            </a:r>
            <a:endParaRPr i="1" sz="600"/>
          </a:p>
        </p:txBody>
      </p:sp>
      <p:sp>
        <p:nvSpPr>
          <p:cNvPr id="599" name="Google Shape;599;p83"/>
          <p:cNvSpPr txBox="1"/>
          <p:nvPr/>
        </p:nvSpPr>
        <p:spPr>
          <a:xfrm>
            <a:off x="5093200" y="1016000"/>
            <a:ext cx="2125200" cy="127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147149" lvl="0" marL="89999" rtl="0" algn="l">
              <a:spcBef>
                <a:spcPts val="0"/>
              </a:spcBef>
              <a:spcAft>
                <a:spcPts val="0"/>
              </a:spcAft>
              <a:buClr>
                <a:schemeClr val="dk1"/>
              </a:buClr>
              <a:buSzPts val="900"/>
              <a:buFont typeface="Open Sans"/>
              <a:buChar char="●"/>
            </a:pPr>
            <a:r>
              <a:rPr lang="es" sz="900">
                <a:solidFill>
                  <a:schemeClr val="dk1"/>
                </a:solidFill>
              </a:rPr>
              <a:t>4 parsnips, unpeeled and cut in half </a:t>
            </a:r>
            <a:endParaRPr sz="900">
              <a:solidFill>
                <a:schemeClr val="dk1"/>
              </a:solidFill>
            </a:endParaRPr>
          </a:p>
          <a:p>
            <a:pPr indent="-147149" lvl="0" marL="89999" rtl="0" algn="l">
              <a:spcBef>
                <a:spcPts val="0"/>
              </a:spcBef>
              <a:spcAft>
                <a:spcPts val="0"/>
              </a:spcAft>
              <a:buClr>
                <a:schemeClr val="dk1"/>
              </a:buClr>
              <a:buSzPts val="900"/>
              <a:buFont typeface="Open Sans"/>
              <a:buChar char="●"/>
            </a:pPr>
            <a:r>
              <a:rPr lang="es" sz="900">
                <a:solidFill>
                  <a:schemeClr val="dk1"/>
                </a:solidFill>
              </a:rPr>
              <a:t>1 purple turnip cut into small pieces</a:t>
            </a:r>
            <a:endParaRPr sz="900">
              <a:solidFill>
                <a:schemeClr val="dk1"/>
              </a:solidFill>
            </a:endParaRPr>
          </a:p>
          <a:p>
            <a:pPr indent="-147149" lvl="0" marL="89999" rtl="0" algn="l">
              <a:spcBef>
                <a:spcPts val="0"/>
              </a:spcBef>
              <a:spcAft>
                <a:spcPts val="0"/>
              </a:spcAft>
              <a:buClr>
                <a:schemeClr val="dk1"/>
              </a:buClr>
              <a:buSzPts val="900"/>
              <a:buFont typeface="Open Sans"/>
              <a:buChar char="●"/>
            </a:pPr>
            <a:r>
              <a:rPr lang="es" sz="900">
                <a:solidFill>
                  <a:schemeClr val="dk1"/>
                </a:solidFill>
              </a:rPr>
              <a:t>1 bunch fresh parsley</a:t>
            </a:r>
            <a:endParaRPr sz="900">
              <a:solidFill>
                <a:schemeClr val="dk1"/>
              </a:solidFill>
            </a:endParaRPr>
          </a:p>
          <a:p>
            <a:pPr indent="-147149" lvl="0" marL="89999" rtl="0" algn="l">
              <a:spcBef>
                <a:spcPts val="0"/>
              </a:spcBef>
              <a:spcAft>
                <a:spcPts val="0"/>
              </a:spcAft>
              <a:buClr>
                <a:schemeClr val="dk1"/>
              </a:buClr>
              <a:buSzPts val="900"/>
              <a:buFont typeface="Open Sans"/>
              <a:buChar char="●"/>
            </a:pPr>
            <a:r>
              <a:rPr lang="es" sz="900">
                <a:solidFill>
                  <a:schemeClr val="dk1"/>
                </a:solidFill>
              </a:rPr>
              <a:t>1 bunch fresh dill</a:t>
            </a:r>
            <a:endParaRPr sz="900">
              <a:solidFill>
                <a:schemeClr val="dk1"/>
              </a:solidFill>
            </a:endParaRPr>
          </a:p>
          <a:p>
            <a:pPr indent="-147149" lvl="0" marL="89999" rtl="0" algn="l">
              <a:spcBef>
                <a:spcPts val="0"/>
              </a:spcBef>
              <a:spcAft>
                <a:spcPts val="0"/>
              </a:spcAft>
              <a:buClr>
                <a:schemeClr val="dk1"/>
              </a:buClr>
              <a:buSzPts val="900"/>
              <a:buFont typeface="Open Sans"/>
              <a:buChar char="●"/>
            </a:pPr>
            <a:r>
              <a:rPr lang="es" sz="900">
                <a:solidFill>
                  <a:schemeClr val="dk1"/>
                </a:solidFill>
              </a:rPr>
              <a:t>5 large cloves of garlic</a:t>
            </a:r>
            <a:endParaRPr sz="900"/>
          </a:p>
          <a:p>
            <a:pPr indent="0" lvl="0" marL="63500" rtl="0" algn="l">
              <a:lnSpc>
                <a:spcPct val="150000"/>
              </a:lnSpc>
              <a:spcBef>
                <a:spcPts val="0"/>
              </a:spcBef>
              <a:spcAft>
                <a:spcPts val="0"/>
              </a:spcAft>
              <a:buClr>
                <a:srgbClr val="000000"/>
              </a:buClr>
              <a:buSzPts val="1100"/>
              <a:buFont typeface="Arial"/>
              <a:buNone/>
            </a:pPr>
            <a:r>
              <a:t/>
            </a:r>
            <a:endParaRPr sz="600">
              <a:solidFill>
                <a:srgbClr val="1C1C1C"/>
              </a:solidFill>
            </a:endParaRPr>
          </a:p>
          <a:p>
            <a:pPr indent="0" lvl="0" marL="457200" marR="0" rtl="0" algn="l">
              <a:lnSpc>
                <a:spcPct val="100000"/>
              </a:lnSpc>
              <a:spcBef>
                <a:spcPts val="11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600" name="Google Shape;600;p83"/>
          <p:cNvSpPr txBox="1"/>
          <p:nvPr/>
        </p:nvSpPr>
        <p:spPr>
          <a:xfrm>
            <a:off x="3136975" y="2335150"/>
            <a:ext cx="5913000" cy="277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 </a:t>
            </a:r>
            <a:endParaRPr b="1" sz="1600">
              <a:latin typeface="Open Sans"/>
              <a:ea typeface="Open Sans"/>
              <a:cs typeface="Open Sans"/>
              <a:sym typeface="Open Sans"/>
            </a:endParaRPr>
          </a:p>
          <a:p>
            <a:pPr indent="0" lvl="0" marL="0" marR="0" rtl="0" algn="l">
              <a:lnSpc>
                <a:spcPct val="100000"/>
              </a:lnSpc>
              <a:spcBef>
                <a:spcPts val="0"/>
              </a:spcBef>
              <a:spcAft>
                <a:spcPts val="0"/>
              </a:spcAft>
              <a:buNone/>
            </a:pPr>
            <a:r>
              <a:rPr b="1" lang="es" sz="1100">
                <a:latin typeface="Open Sans"/>
                <a:ea typeface="Open Sans"/>
                <a:cs typeface="Open Sans"/>
                <a:sym typeface="Open Sans"/>
              </a:rPr>
              <a:t>MATZO BALLS</a:t>
            </a:r>
            <a:endParaRPr b="1" sz="1100">
              <a:latin typeface="Open Sans"/>
              <a:ea typeface="Open Sans"/>
              <a:cs typeface="Open Sans"/>
              <a:sym typeface="Open Sans"/>
            </a:endParaRPr>
          </a:p>
          <a:p>
            <a:pPr indent="-153499" lvl="0" marL="179999" rtl="0" algn="l">
              <a:lnSpc>
                <a:spcPct val="100000"/>
              </a:lnSpc>
              <a:spcBef>
                <a:spcPts val="0"/>
              </a:spcBef>
              <a:spcAft>
                <a:spcPts val="0"/>
              </a:spcAft>
              <a:buClr>
                <a:srgbClr val="1C1C1C"/>
              </a:buClr>
              <a:buSzPts val="1000"/>
              <a:buAutoNum type="arabicPeriod"/>
            </a:pPr>
            <a:r>
              <a:rPr lang="es" sz="1000">
                <a:solidFill>
                  <a:srgbClr val="1C1C1C"/>
                </a:solidFill>
              </a:rPr>
              <a:t>Use a box of manischewitz matzo ball mix.</a:t>
            </a:r>
            <a:endParaRPr sz="1000">
              <a:solidFill>
                <a:srgbClr val="1C1C1C"/>
              </a:solidFill>
            </a:endParaRPr>
          </a:p>
          <a:p>
            <a:pPr indent="-153499" lvl="0" marL="179999" rtl="0" algn="l">
              <a:lnSpc>
                <a:spcPct val="100000"/>
              </a:lnSpc>
              <a:spcBef>
                <a:spcPts val="0"/>
              </a:spcBef>
              <a:spcAft>
                <a:spcPts val="0"/>
              </a:spcAft>
              <a:buClr>
                <a:srgbClr val="1C1C1C"/>
              </a:buClr>
              <a:buSzPts val="1000"/>
              <a:buAutoNum type="arabicPeriod"/>
            </a:pPr>
            <a:r>
              <a:rPr lang="es" sz="1000">
                <a:solidFill>
                  <a:srgbClr val="1C1C1C"/>
                </a:solidFill>
              </a:rPr>
              <a:t>Put up a pot of water to boil.</a:t>
            </a:r>
            <a:endParaRPr sz="1000">
              <a:solidFill>
                <a:srgbClr val="1C1C1C"/>
              </a:solidFill>
            </a:endParaRPr>
          </a:p>
          <a:p>
            <a:pPr indent="-153499" lvl="0" marL="179999" rtl="0" algn="l">
              <a:lnSpc>
                <a:spcPct val="100000"/>
              </a:lnSpc>
              <a:spcBef>
                <a:spcPts val="0"/>
              </a:spcBef>
              <a:spcAft>
                <a:spcPts val="0"/>
              </a:spcAft>
              <a:buClr>
                <a:srgbClr val="1C1C1C"/>
              </a:buClr>
              <a:buSzPts val="1000"/>
              <a:buAutoNum type="arabicPeriod"/>
            </a:pPr>
            <a:r>
              <a:rPr lang="es" sz="1000">
                <a:solidFill>
                  <a:srgbClr val="1C1C1C"/>
                </a:solidFill>
              </a:rPr>
              <a:t>For each packet of matzo ball mix add two eggs, and a quarter cup of canola oil.  </a:t>
            </a:r>
            <a:endParaRPr sz="1000">
              <a:solidFill>
                <a:srgbClr val="1C1C1C"/>
              </a:solidFill>
            </a:endParaRPr>
          </a:p>
          <a:p>
            <a:pPr indent="-153499" lvl="0" marL="179999" rtl="0" algn="l">
              <a:lnSpc>
                <a:spcPct val="100000"/>
              </a:lnSpc>
              <a:spcBef>
                <a:spcPts val="0"/>
              </a:spcBef>
              <a:spcAft>
                <a:spcPts val="0"/>
              </a:spcAft>
              <a:buClr>
                <a:srgbClr val="1C1C1C"/>
              </a:buClr>
              <a:buSzPts val="1000"/>
              <a:buAutoNum type="arabicPeriod"/>
            </a:pPr>
            <a:r>
              <a:rPr lang="es" sz="1000">
                <a:solidFill>
                  <a:srgbClr val="1C1C1C"/>
                </a:solidFill>
              </a:rPr>
              <a:t>Mix well and place in the refrigerator for 15 minutes.  </a:t>
            </a:r>
            <a:endParaRPr sz="1000">
              <a:solidFill>
                <a:srgbClr val="1C1C1C"/>
              </a:solidFill>
            </a:endParaRPr>
          </a:p>
          <a:p>
            <a:pPr indent="-153499" lvl="0" marL="179999" rtl="0" algn="l">
              <a:lnSpc>
                <a:spcPct val="100000"/>
              </a:lnSpc>
              <a:spcBef>
                <a:spcPts val="0"/>
              </a:spcBef>
              <a:spcAft>
                <a:spcPts val="0"/>
              </a:spcAft>
              <a:buClr>
                <a:srgbClr val="1C1C1C"/>
              </a:buClr>
              <a:buSzPts val="1000"/>
              <a:buAutoNum type="arabicPeriod"/>
            </a:pPr>
            <a:r>
              <a:rPr lang="es" sz="1000">
                <a:solidFill>
                  <a:srgbClr val="1C1C1C"/>
                </a:solidFill>
              </a:rPr>
              <a:t>Then take the mixture out of the refrigerator and with wet hands form balls the size of a walnut and place them in the boiling water.  </a:t>
            </a:r>
            <a:endParaRPr sz="1000">
              <a:solidFill>
                <a:srgbClr val="1C1C1C"/>
              </a:solidFill>
            </a:endParaRPr>
          </a:p>
          <a:p>
            <a:pPr indent="-153499" lvl="0" marL="179999" rtl="0" algn="l">
              <a:lnSpc>
                <a:spcPct val="100000"/>
              </a:lnSpc>
              <a:spcBef>
                <a:spcPts val="0"/>
              </a:spcBef>
              <a:spcAft>
                <a:spcPts val="0"/>
              </a:spcAft>
              <a:buClr>
                <a:srgbClr val="1C1C1C"/>
              </a:buClr>
              <a:buSzPts val="1000"/>
              <a:buAutoNum type="arabicPeriod"/>
            </a:pPr>
            <a:r>
              <a:rPr lang="es" sz="1000">
                <a:solidFill>
                  <a:srgbClr val="1C1C1C"/>
                </a:solidFill>
              </a:rPr>
              <a:t>Cover the pot and cook for 30 minutes at a lower temperature.  </a:t>
            </a:r>
            <a:endParaRPr sz="1000">
              <a:solidFill>
                <a:srgbClr val="1C1C1C"/>
              </a:solidFill>
            </a:endParaRPr>
          </a:p>
          <a:p>
            <a:pPr indent="-153499" lvl="0" marL="179999" rtl="0" algn="l">
              <a:lnSpc>
                <a:spcPct val="100000"/>
              </a:lnSpc>
              <a:spcBef>
                <a:spcPts val="0"/>
              </a:spcBef>
              <a:spcAft>
                <a:spcPts val="0"/>
              </a:spcAft>
              <a:buClr>
                <a:srgbClr val="1C1C1C"/>
              </a:buClr>
              <a:buSzPts val="1000"/>
              <a:buAutoNum type="arabicPeriod"/>
            </a:pPr>
            <a:r>
              <a:rPr lang="es" sz="1000">
                <a:solidFill>
                  <a:srgbClr val="1C1C1C"/>
                </a:solidFill>
              </a:rPr>
              <a:t>When they are done, remove from the pot with a slotted spoon into a bowl. Then put them in the soup.</a:t>
            </a:r>
            <a:endParaRPr sz="1000">
              <a:solidFill>
                <a:srgbClr val="1C1C1C"/>
              </a:solidFill>
            </a:endParaRPr>
          </a:p>
          <a:p>
            <a:pPr indent="0" lvl="0" marL="0" rtl="0" algn="l">
              <a:lnSpc>
                <a:spcPct val="100000"/>
              </a:lnSpc>
              <a:spcBef>
                <a:spcPts val="0"/>
              </a:spcBef>
              <a:spcAft>
                <a:spcPts val="0"/>
              </a:spcAft>
              <a:buNone/>
            </a:pPr>
            <a:r>
              <a:rPr b="1" lang="es" sz="1200">
                <a:solidFill>
                  <a:srgbClr val="1C1C1C"/>
                </a:solidFill>
              </a:rPr>
              <a:t>SOUP</a:t>
            </a:r>
            <a:endParaRPr b="1" sz="1200">
              <a:solidFill>
                <a:srgbClr val="1C1C1C"/>
              </a:solidFill>
            </a:endParaRPr>
          </a:p>
          <a:p>
            <a:pPr indent="-153499" lvl="0" marL="179999" rtl="0" algn="l">
              <a:lnSpc>
                <a:spcPct val="100000"/>
              </a:lnSpc>
              <a:spcBef>
                <a:spcPts val="0"/>
              </a:spcBef>
              <a:spcAft>
                <a:spcPts val="0"/>
              </a:spcAft>
              <a:buClr>
                <a:srgbClr val="1C1C1C"/>
              </a:buClr>
              <a:buSzPts val="1000"/>
              <a:buAutoNum type="arabicPeriod"/>
            </a:pPr>
            <a:r>
              <a:rPr lang="es" sz="1000">
                <a:solidFill>
                  <a:srgbClr val="1C1C1C"/>
                </a:solidFill>
              </a:rPr>
              <a:t>Place the chicken and salt in to a large pot of boiling water. As it cooks skim off the fat that floats to the top.</a:t>
            </a:r>
            <a:endParaRPr sz="1000">
              <a:solidFill>
                <a:srgbClr val="1C1C1C"/>
              </a:solidFill>
            </a:endParaRPr>
          </a:p>
          <a:p>
            <a:pPr indent="-153499" lvl="0" marL="179999" rtl="0" algn="l">
              <a:lnSpc>
                <a:spcPct val="100000"/>
              </a:lnSpc>
              <a:spcBef>
                <a:spcPts val="0"/>
              </a:spcBef>
              <a:spcAft>
                <a:spcPts val="0"/>
              </a:spcAft>
              <a:buClr>
                <a:srgbClr val="1C1C1C"/>
              </a:buClr>
              <a:buSzPts val="1000"/>
              <a:buAutoNum type="arabicPeriod"/>
            </a:pPr>
            <a:r>
              <a:rPr lang="es" sz="1000">
                <a:solidFill>
                  <a:srgbClr val="1C1C1C"/>
                </a:solidFill>
              </a:rPr>
              <a:t>After 45 min throw in onions, carrots, celery, parsnips, parsley, dill and garlic in the soup pot with the chicken and cook for an hour and a half.</a:t>
            </a:r>
            <a:endParaRPr sz="1000">
              <a:solidFill>
                <a:srgbClr val="1C1C1C"/>
              </a:solidFill>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pic>
        <p:nvPicPr>
          <p:cNvPr id="601" name="Google Shape;601;p83"/>
          <p:cNvPicPr preferRelativeResize="0"/>
          <p:nvPr/>
        </p:nvPicPr>
        <p:blipFill rotWithShape="1">
          <a:blip r:embed="rId3">
            <a:alphaModFix/>
          </a:blip>
          <a:srcRect b="-1029" l="22602" r="3580" t="1030"/>
          <a:stretch/>
        </p:blipFill>
        <p:spPr>
          <a:xfrm>
            <a:off x="0" y="0"/>
            <a:ext cx="3037500" cy="5143500"/>
          </a:xfrm>
          <a:prstGeom prst="rect">
            <a:avLst/>
          </a:prstGeom>
          <a:noFill/>
          <a:ln>
            <a:noFill/>
          </a:ln>
        </p:spPr>
      </p:pic>
      <p:sp>
        <p:nvSpPr>
          <p:cNvPr id="602" name="Google Shape;602;p83"/>
          <p:cNvSpPr txBox="1"/>
          <p:nvPr/>
        </p:nvSpPr>
        <p:spPr>
          <a:xfrm>
            <a:off x="7190475" y="1314850"/>
            <a:ext cx="1814100" cy="1020300"/>
          </a:xfrm>
          <a:prstGeom prst="rect">
            <a:avLst/>
          </a:prstGeom>
          <a:noFill/>
          <a:ln>
            <a:noFill/>
          </a:ln>
        </p:spPr>
        <p:txBody>
          <a:bodyPr anchorCtr="0" anchor="t" bIns="91425" lIns="91425" spcFirstLastPara="1" rIns="91425" wrap="square" tIns="91425">
            <a:noAutofit/>
          </a:bodyPr>
          <a:lstStyle/>
          <a:p>
            <a:pPr indent="-152400" lvl="0" marL="89999" rtl="0" algn="l">
              <a:spcBef>
                <a:spcPts val="0"/>
              </a:spcBef>
              <a:spcAft>
                <a:spcPts val="0"/>
              </a:spcAft>
              <a:buClr>
                <a:schemeClr val="dk1"/>
              </a:buClr>
              <a:buSzPts val="900"/>
              <a:buFont typeface="Open Sans"/>
              <a:buChar char="●"/>
            </a:pPr>
            <a:r>
              <a:rPr lang="es" sz="900">
                <a:solidFill>
                  <a:schemeClr val="dk1"/>
                </a:solidFill>
              </a:rPr>
              <a:t>2 large leeks cut up</a:t>
            </a:r>
            <a:endParaRPr sz="900">
              <a:solidFill>
                <a:schemeClr val="dk1"/>
              </a:solidFill>
            </a:endParaRPr>
          </a:p>
          <a:p>
            <a:pPr indent="-152400" lvl="0" marL="89999" rtl="0" algn="l">
              <a:spcBef>
                <a:spcPts val="0"/>
              </a:spcBef>
              <a:spcAft>
                <a:spcPts val="0"/>
              </a:spcAft>
              <a:buClr>
                <a:schemeClr val="dk1"/>
              </a:buClr>
              <a:buSzPts val="900"/>
              <a:buFont typeface="Open Sans"/>
              <a:buChar char="●"/>
            </a:pPr>
            <a:r>
              <a:rPr lang="es" sz="900">
                <a:solidFill>
                  <a:schemeClr val="dk1"/>
                </a:solidFill>
              </a:rPr>
              <a:t>3 tablespoons kosher salt</a:t>
            </a:r>
            <a:endParaRPr sz="900">
              <a:solidFill>
                <a:schemeClr val="dk1"/>
              </a:solidFill>
            </a:endParaRPr>
          </a:p>
          <a:p>
            <a:pPr indent="-152400" lvl="0" marL="89999" rtl="0" algn="l">
              <a:spcBef>
                <a:spcPts val="0"/>
              </a:spcBef>
              <a:spcAft>
                <a:spcPts val="0"/>
              </a:spcAft>
              <a:buClr>
                <a:schemeClr val="dk1"/>
              </a:buClr>
              <a:buSzPts val="900"/>
              <a:buFont typeface="Open Sans"/>
              <a:buChar char="●"/>
            </a:pPr>
            <a:r>
              <a:rPr lang="es" sz="900">
                <a:solidFill>
                  <a:schemeClr val="dk1"/>
                </a:solidFill>
              </a:rPr>
              <a:t>2 teaspoons ground black pepper</a:t>
            </a:r>
            <a:endParaRPr sz="900">
              <a:solidFill>
                <a:schemeClr val="dk1"/>
              </a:solidFill>
            </a:endParaRPr>
          </a:p>
          <a:p>
            <a:pPr indent="-152400" lvl="0" marL="89999" rtl="0" algn="l">
              <a:spcBef>
                <a:spcPts val="0"/>
              </a:spcBef>
              <a:spcAft>
                <a:spcPts val="0"/>
              </a:spcAft>
              <a:buClr>
                <a:schemeClr val="dk1"/>
              </a:buClr>
              <a:buSzPts val="900"/>
              <a:buFont typeface="Open Sans"/>
              <a:buChar char="●"/>
            </a:pPr>
            <a:r>
              <a:rPr lang="es" sz="900">
                <a:solidFill>
                  <a:schemeClr val="dk1"/>
                </a:solidFill>
              </a:rPr>
              <a:t>Matzo Balls (recipe follows)</a:t>
            </a:r>
            <a:endParaRPr sz="900"/>
          </a:p>
          <a:p>
            <a:pPr indent="0" lvl="0" marL="63500" rtl="0" algn="l">
              <a:lnSpc>
                <a:spcPct val="150000"/>
              </a:lnSpc>
              <a:spcBef>
                <a:spcPts val="0"/>
              </a:spcBef>
              <a:spcAft>
                <a:spcPts val="0"/>
              </a:spcAft>
              <a:buClr>
                <a:srgbClr val="000000"/>
              </a:buClr>
              <a:buSzPts val="1100"/>
              <a:buFont typeface="Arial"/>
              <a:buNone/>
            </a:pPr>
            <a:r>
              <a:t/>
            </a:r>
            <a:endParaRPr sz="600">
              <a:solidFill>
                <a:srgbClr val="1C1C1C"/>
              </a:solidFill>
            </a:endParaRPr>
          </a:p>
          <a:p>
            <a:pPr indent="0" lvl="0" marL="457200" marR="0" rtl="0" algn="l">
              <a:lnSpc>
                <a:spcPct val="100000"/>
              </a:lnSpc>
              <a:spcBef>
                <a:spcPts val="11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6" name="Shape 606"/>
        <p:cNvGrpSpPr/>
        <p:nvPr/>
      </p:nvGrpSpPr>
      <p:grpSpPr>
        <a:xfrm>
          <a:off x="0" y="0"/>
          <a:ext cx="0" cy="0"/>
          <a:chOff x="0" y="0"/>
          <a:chExt cx="0" cy="0"/>
        </a:xfrm>
      </p:grpSpPr>
      <p:sp>
        <p:nvSpPr>
          <p:cNvPr id="607" name="Google Shape;607;p84"/>
          <p:cNvSpPr txBox="1"/>
          <p:nvPr/>
        </p:nvSpPr>
        <p:spPr>
          <a:xfrm>
            <a:off x="100800" y="2398050"/>
            <a:ext cx="3994500" cy="347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1700">
                <a:latin typeface="Open Sans"/>
                <a:ea typeface="Open Sans"/>
                <a:cs typeface="Open Sans"/>
                <a:sym typeface="Open Sans"/>
              </a:rPr>
              <a:t>SPOTLIGHT INGREDIENT: CARROTS</a:t>
            </a:r>
            <a:endParaRPr b="1" i="0" sz="1700" u="none" cap="none" strike="noStrike">
              <a:solidFill>
                <a:srgbClr val="000000"/>
              </a:solidFill>
              <a:latin typeface="Open Sans"/>
              <a:ea typeface="Open Sans"/>
              <a:cs typeface="Open Sans"/>
              <a:sym typeface="Open Sans"/>
            </a:endParaRPr>
          </a:p>
        </p:txBody>
      </p:sp>
      <p:pic>
        <p:nvPicPr>
          <p:cNvPr id="608" name="Google Shape;608;p84"/>
          <p:cNvPicPr preferRelativeResize="0"/>
          <p:nvPr/>
        </p:nvPicPr>
        <p:blipFill rotWithShape="1">
          <a:blip r:embed="rId3">
            <a:alphaModFix/>
          </a:blip>
          <a:srcRect b="9966" l="0" r="0" t="0"/>
          <a:stretch/>
        </p:blipFill>
        <p:spPr>
          <a:xfrm>
            <a:off x="0" y="0"/>
            <a:ext cx="3994500" cy="2395200"/>
          </a:xfrm>
          <a:prstGeom prst="rect">
            <a:avLst/>
          </a:prstGeom>
          <a:noFill/>
          <a:ln>
            <a:noFill/>
          </a:ln>
        </p:spPr>
      </p:pic>
      <p:sp>
        <p:nvSpPr>
          <p:cNvPr id="609" name="Google Shape;609;p84"/>
          <p:cNvSpPr txBox="1"/>
          <p:nvPr/>
        </p:nvSpPr>
        <p:spPr>
          <a:xfrm>
            <a:off x="100800" y="2825200"/>
            <a:ext cx="3792900" cy="224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000">
                <a:latin typeface="Open Sans"/>
                <a:ea typeface="Open Sans"/>
                <a:cs typeface="Open Sans"/>
                <a:sym typeface="Open Sans"/>
              </a:rPr>
              <a:t>My spotlight ingredient is a carrot.</a:t>
            </a:r>
            <a:endParaRPr sz="10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000">
                <a:latin typeface="Open Sans"/>
                <a:ea typeface="Open Sans"/>
                <a:cs typeface="Open Sans"/>
                <a:sym typeface="Open Sans"/>
              </a:rPr>
              <a:t>Carrots are long, orange and have green leaves.</a:t>
            </a:r>
            <a:endParaRPr sz="10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000">
                <a:latin typeface="Open Sans"/>
                <a:ea typeface="Open Sans"/>
                <a:cs typeface="Open Sans"/>
                <a:sym typeface="Open Sans"/>
              </a:rPr>
              <a:t>They taste very good in soups because they become very soft and sweet. Raw carrots are also good and taste sweet</a:t>
            </a:r>
            <a:endParaRPr sz="10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000">
                <a:latin typeface="Open Sans"/>
                <a:ea typeface="Open Sans"/>
                <a:cs typeface="Open Sans"/>
                <a:sym typeface="Open Sans"/>
              </a:rPr>
              <a:t> and  are very crunchy.</a:t>
            </a:r>
            <a:endParaRPr sz="10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000">
                <a:latin typeface="Open Sans"/>
                <a:ea typeface="Open Sans"/>
                <a:cs typeface="Open Sans"/>
                <a:sym typeface="Open Sans"/>
              </a:rPr>
              <a:t>Carrots are the roots of the plant that they grow on.</a:t>
            </a:r>
            <a:endParaRPr sz="10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000">
                <a:latin typeface="Open Sans"/>
                <a:ea typeface="Open Sans"/>
                <a:cs typeface="Open Sans"/>
                <a:sym typeface="Open Sans"/>
              </a:rPr>
              <a:t>Carrots take 2-4 months to grow from their seed. </a:t>
            </a:r>
            <a:endParaRPr sz="10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000">
                <a:latin typeface="Open Sans"/>
                <a:ea typeface="Open Sans"/>
                <a:cs typeface="Open Sans"/>
                <a:sym typeface="Open Sans"/>
              </a:rPr>
              <a:t>They should be planted outdoors 3-5 weeks before the last spring frost date.</a:t>
            </a:r>
            <a:endParaRPr sz="10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000">
                <a:latin typeface="Open Sans"/>
                <a:ea typeface="Open Sans"/>
                <a:cs typeface="Open Sans"/>
                <a:sym typeface="Open Sans"/>
              </a:rPr>
              <a:t>Carrots are rich in sugar, vitamins and carotene.</a:t>
            </a:r>
            <a:endParaRPr sz="10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000">
                <a:latin typeface="Open Sans"/>
                <a:ea typeface="Open Sans"/>
                <a:cs typeface="Open Sans"/>
                <a:sym typeface="Open Sans"/>
              </a:rPr>
              <a:t> Carrots are harvested when the root is ready.</a:t>
            </a:r>
            <a:endParaRPr sz="10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000">
                <a:latin typeface="Open Sans"/>
                <a:ea typeface="Open Sans"/>
                <a:cs typeface="Open Sans"/>
                <a:sym typeface="Open Sans"/>
              </a:rPr>
              <a:t>Some health benefit of eating carrots are lower risk of heart attacks, improved vision and a stronger immune system.</a:t>
            </a:r>
            <a:endParaRPr sz="10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latin typeface="Open Sans"/>
              <a:ea typeface="Open Sans"/>
              <a:cs typeface="Open Sans"/>
              <a:sym typeface="Open Sans"/>
            </a:endParaRPr>
          </a:p>
          <a:p>
            <a:pPr indent="0" lvl="0" marL="0" rtl="0" algn="l">
              <a:spcBef>
                <a:spcPts val="0"/>
              </a:spcBef>
              <a:spcAft>
                <a:spcPts val="0"/>
              </a:spcAft>
              <a:buNone/>
            </a:pPr>
            <a:r>
              <a:t/>
            </a:r>
            <a:endParaRPr sz="900">
              <a:latin typeface="Open Sans"/>
              <a:ea typeface="Open Sans"/>
              <a:cs typeface="Open Sans"/>
              <a:sym typeface="Open Sans"/>
            </a:endParaRPr>
          </a:p>
        </p:txBody>
      </p:sp>
      <p:pic>
        <p:nvPicPr>
          <p:cNvPr id="610" name="Google Shape;610;p84"/>
          <p:cNvPicPr preferRelativeResize="0"/>
          <p:nvPr/>
        </p:nvPicPr>
        <p:blipFill rotWithShape="1">
          <a:blip r:embed="rId4">
            <a:alphaModFix/>
          </a:blip>
          <a:srcRect b="950" l="0" r="0" t="10231"/>
          <a:stretch/>
        </p:blipFill>
        <p:spPr>
          <a:xfrm>
            <a:off x="4784400" y="2852250"/>
            <a:ext cx="4359600" cy="2291400"/>
          </a:xfrm>
          <a:prstGeom prst="rect">
            <a:avLst/>
          </a:prstGeom>
          <a:noFill/>
          <a:ln>
            <a:noFill/>
          </a:ln>
        </p:spPr>
      </p:pic>
      <p:sp>
        <p:nvSpPr>
          <p:cNvPr id="611" name="Google Shape;611;p84"/>
          <p:cNvSpPr txBox="1"/>
          <p:nvPr/>
        </p:nvSpPr>
        <p:spPr>
          <a:xfrm>
            <a:off x="4627325" y="4957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chemeClr val="dk1"/>
              </a:buClr>
              <a:buSzPts val="1100"/>
              <a:buFont typeface="Arial"/>
              <a:buNone/>
            </a:pPr>
            <a:r>
              <a:rPr lang="es" sz="1000">
                <a:latin typeface="Open Sans"/>
                <a:ea typeface="Open Sans"/>
                <a:cs typeface="Open Sans"/>
                <a:sym typeface="Open Sans"/>
              </a:rPr>
              <a:t>The significant thing about this Matzo Ball Soup recipe is that my grandmother, Priscilla makes it every Passover and Rosh Hashanah. It is one of my favorite foods because I love the flavor of the broth and the texture of the matzo balls. One of my memories is that it was one of the only foods I ate at Passover when I was little and one time I ate thirteen matzo balls. Matzo balls are eaten at Passover in the Jewish tradition because we  are not allowed to eat anything that rises made of grain so we eat matzah and matzo ball soup. This matzo ball soup is filled with proteins, vitamins and will make you feel better if you have a cold. </a:t>
            </a:r>
            <a:endParaRPr sz="10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2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5" name="Shape 615"/>
        <p:cNvGrpSpPr/>
        <p:nvPr/>
      </p:nvGrpSpPr>
      <p:grpSpPr>
        <a:xfrm>
          <a:off x="0" y="0"/>
          <a:ext cx="0" cy="0"/>
          <a:chOff x="0" y="0"/>
          <a:chExt cx="0" cy="0"/>
        </a:xfrm>
      </p:grpSpPr>
      <p:sp>
        <p:nvSpPr>
          <p:cNvPr id="616" name="Google Shape;616;p85"/>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Raspberry Buckle</a:t>
            </a:r>
            <a:endParaRPr sz="800"/>
          </a:p>
        </p:txBody>
      </p:sp>
      <p:sp>
        <p:nvSpPr>
          <p:cNvPr id="617" name="Google Shape;617;p85"/>
          <p:cNvSpPr txBox="1"/>
          <p:nvPr/>
        </p:nvSpPr>
        <p:spPr>
          <a:xfrm>
            <a:off x="2667125" y="1205050"/>
            <a:ext cx="1952100" cy="13155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0" lvl="0" marL="457200" rtl="0" algn="l">
              <a:spcBef>
                <a:spcPts val="0"/>
              </a:spcBef>
              <a:spcAft>
                <a:spcPts val="500"/>
              </a:spcAft>
              <a:buNone/>
            </a:pPr>
            <a:r>
              <a:t/>
            </a:r>
            <a:endParaRPr sz="900">
              <a:solidFill>
                <a:schemeClr val="dk1"/>
              </a:solidFill>
            </a:endParaRPr>
          </a:p>
        </p:txBody>
      </p:sp>
      <p:sp>
        <p:nvSpPr>
          <p:cNvPr id="618" name="Google Shape;618;p85"/>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Sierra Weissman</a:t>
            </a:r>
            <a:endParaRPr sz="600"/>
          </a:p>
        </p:txBody>
      </p:sp>
      <p:sp>
        <p:nvSpPr>
          <p:cNvPr id="619" name="Google Shape;619;p85"/>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Dessert</a:t>
            </a:r>
            <a:endParaRPr i="1" sz="600"/>
          </a:p>
        </p:txBody>
      </p:sp>
      <p:sp>
        <p:nvSpPr>
          <p:cNvPr id="620" name="Google Shape;620;p85"/>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8-16 servings</a:t>
            </a:r>
            <a:endParaRPr i="1" sz="600"/>
          </a:p>
        </p:txBody>
      </p:sp>
      <p:sp>
        <p:nvSpPr>
          <p:cNvPr id="621" name="Google Shape;621;p85"/>
          <p:cNvSpPr txBox="1"/>
          <p:nvPr/>
        </p:nvSpPr>
        <p:spPr>
          <a:xfrm>
            <a:off x="3084825" y="2520550"/>
            <a:ext cx="63201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304800" lvl="0" marL="457200" rtl="0" algn="l">
              <a:spcBef>
                <a:spcPts val="0"/>
              </a:spcBef>
              <a:spcAft>
                <a:spcPts val="0"/>
              </a:spcAft>
              <a:buSzPts val="1200"/>
              <a:buFont typeface="Open Sans"/>
              <a:buAutoNum type="arabicPeriod"/>
            </a:pPr>
            <a:r>
              <a:rPr lang="es" sz="1200">
                <a:solidFill>
                  <a:schemeClr val="dk1"/>
                </a:solidFill>
              </a:rPr>
              <a:t>Mix sugar, ¼ cup butter and egg.</a:t>
            </a:r>
            <a:endParaRPr sz="1200"/>
          </a:p>
          <a:p>
            <a:pPr indent="-304800" lvl="0" marL="457200" rtl="0" algn="l">
              <a:spcBef>
                <a:spcPts val="500"/>
              </a:spcBef>
              <a:spcAft>
                <a:spcPts val="0"/>
              </a:spcAft>
              <a:buSzPts val="1200"/>
              <a:buFont typeface="Open Sans"/>
              <a:buAutoNum type="arabicPeriod"/>
            </a:pPr>
            <a:r>
              <a:rPr lang="es" sz="1200">
                <a:solidFill>
                  <a:schemeClr val="dk1"/>
                </a:solidFill>
              </a:rPr>
              <a:t>Then, stir in milk and add flour, baking powder and salt</a:t>
            </a:r>
            <a:endParaRPr sz="1200"/>
          </a:p>
          <a:p>
            <a:pPr indent="-304800" lvl="0" marL="457200" rtl="0" algn="l">
              <a:spcBef>
                <a:spcPts val="500"/>
              </a:spcBef>
              <a:spcAft>
                <a:spcPts val="0"/>
              </a:spcAft>
              <a:buSzPts val="1200"/>
              <a:buFont typeface="Open Sans"/>
              <a:buAutoNum type="arabicPeriod"/>
            </a:pPr>
            <a:r>
              <a:rPr lang="es" sz="1200">
                <a:solidFill>
                  <a:schemeClr val="dk1"/>
                </a:solidFill>
              </a:rPr>
              <a:t>After that add the razzberries into the mixture.</a:t>
            </a:r>
            <a:endParaRPr sz="1200">
              <a:solidFill>
                <a:schemeClr val="dk1"/>
              </a:solidFill>
            </a:endParaRPr>
          </a:p>
          <a:p>
            <a:pPr indent="-304800" lvl="0" marL="457200" rtl="0" algn="l">
              <a:spcBef>
                <a:spcPts val="500"/>
              </a:spcBef>
              <a:spcAft>
                <a:spcPts val="0"/>
              </a:spcAft>
              <a:buClr>
                <a:schemeClr val="dk1"/>
              </a:buClr>
              <a:buSzPts val="1200"/>
              <a:buAutoNum type="arabicPeriod"/>
            </a:pPr>
            <a:r>
              <a:rPr lang="es" sz="1200">
                <a:solidFill>
                  <a:schemeClr val="dk1"/>
                </a:solidFill>
              </a:rPr>
              <a:t>Put batter into a well buttered pan.</a:t>
            </a:r>
            <a:endParaRPr sz="1200">
              <a:solidFill>
                <a:schemeClr val="dk1"/>
              </a:solidFill>
            </a:endParaRPr>
          </a:p>
          <a:p>
            <a:pPr indent="-304800" lvl="0" marL="457200" rtl="0" algn="l">
              <a:spcBef>
                <a:spcPts val="500"/>
              </a:spcBef>
              <a:spcAft>
                <a:spcPts val="0"/>
              </a:spcAft>
              <a:buClr>
                <a:schemeClr val="dk1"/>
              </a:buClr>
              <a:buSzPts val="1200"/>
              <a:buAutoNum type="arabicPeriod"/>
            </a:pPr>
            <a:r>
              <a:rPr lang="es" sz="1200">
                <a:solidFill>
                  <a:schemeClr val="dk1"/>
                </a:solidFill>
              </a:rPr>
              <a:t>Then sprinkle with sugar, flour, ⅔ cup butter and sugar (mixed)</a:t>
            </a:r>
            <a:endParaRPr sz="1200">
              <a:solidFill>
                <a:schemeClr val="dk1"/>
              </a:solidFill>
            </a:endParaRPr>
          </a:p>
          <a:p>
            <a:pPr indent="-304800" lvl="0" marL="457200" rtl="0" algn="l">
              <a:spcBef>
                <a:spcPts val="500"/>
              </a:spcBef>
              <a:spcAft>
                <a:spcPts val="0"/>
              </a:spcAft>
              <a:buClr>
                <a:schemeClr val="dk1"/>
              </a:buClr>
              <a:buSzPts val="1200"/>
              <a:buAutoNum type="arabicPeriod"/>
            </a:pPr>
            <a:r>
              <a:rPr lang="es" sz="1200">
                <a:solidFill>
                  <a:schemeClr val="dk1"/>
                </a:solidFill>
              </a:rPr>
              <a:t>Bake at 375 fahrenheit for about 35-40 minutes</a:t>
            </a:r>
            <a:r>
              <a:rPr b="1" lang="es" sz="1200">
                <a:solidFill>
                  <a:schemeClr val="dk1"/>
                </a:solidFill>
                <a:latin typeface="Times New Roman"/>
                <a:ea typeface="Times New Roman"/>
                <a:cs typeface="Times New Roman"/>
                <a:sym typeface="Times New Roman"/>
              </a:rPr>
              <a:t>. </a:t>
            </a:r>
            <a:endParaRPr sz="1200">
              <a:solidFill>
                <a:schemeClr val="dk1"/>
              </a:solidFill>
            </a:endParaRPr>
          </a:p>
          <a:p>
            <a:pPr indent="0" lvl="0" marL="0" marR="0" rtl="0" algn="l">
              <a:lnSpc>
                <a:spcPct val="100000"/>
              </a:lnSpc>
              <a:spcBef>
                <a:spcPts val="600"/>
              </a:spcBef>
              <a:spcAft>
                <a:spcPts val="0"/>
              </a:spcAft>
              <a:buClr>
                <a:srgbClr val="000000"/>
              </a:buClr>
              <a:buFont typeface="Arial"/>
              <a:buNone/>
            </a:pPr>
            <a:r>
              <a:t/>
            </a:r>
            <a:endParaRPr b="0" i="0" sz="1200" u="none" cap="none" strike="noStrike">
              <a:solidFill>
                <a:srgbClr val="000000"/>
              </a:solidFill>
              <a:latin typeface="Open Sans"/>
              <a:ea typeface="Open Sans"/>
              <a:cs typeface="Open Sans"/>
              <a:sym typeface="Open Sans"/>
            </a:endParaRPr>
          </a:p>
        </p:txBody>
      </p:sp>
      <p:sp>
        <p:nvSpPr>
          <p:cNvPr id="622" name="Google Shape;622;p85"/>
          <p:cNvSpPr txBox="1"/>
          <p:nvPr/>
        </p:nvSpPr>
        <p:spPr>
          <a:xfrm>
            <a:off x="4741675" y="1233100"/>
            <a:ext cx="20250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292100" lvl="0" marL="457200" rtl="0" algn="l">
              <a:spcBef>
                <a:spcPts val="0"/>
              </a:spcBef>
              <a:spcAft>
                <a:spcPts val="0"/>
              </a:spcAft>
              <a:buSzPts val="1000"/>
              <a:buFont typeface="Open Sans"/>
              <a:buChar char="●"/>
            </a:pPr>
            <a:r>
              <a:rPr lang="es" sz="1000">
                <a:solidFill>
                  <a:schemeClr val="dk1"/>
                </a:solidFill>
              </a:rPr>
              <a:t>1 egg</a:t>
            </a:r>
            <a:endParaRPr sz="1000">
              <a:solidFill>
                <a:schemeClr val="dk1"/>
              </a:solidFill>
            </a:endParaRPr>
          </a:p>
          <a:p>
            <a:pPr indent="-292100" lvl="0" marL="457200" rtl="0" algn="l">
              <a:spcBef>
                <a:spcPts val="500"/>
              </a:spcBef>
              <a:spcAft>
                <a:spcPts val="0"/>
              </a:spcAft>
              <a:buClr>
                <a:schemeClr val="dk1"/>
              </a:buClr>
              <a:buSzPts val="1000"/>
              <a:buChar char="●"/>
            </a:pPr>
            <a:r>
              <a:rPr lang="es" sz="1000">
                <a:solidFill>
                  <a:schemeClr val="dk1"/>
                </a:solidFill>
              </a:rPr>
              <a:t>½ cup of milk</a:t>
            </a:r>
            <a:endParaRPr sz="1000">
              <a:solidFill>
                <a:schemeClr val="dk1"/>
              </a:solidFill>
            </a:endParaRPr>
          </a:p>
          <a:p>
            <a:pPr indent="-292100" lvl="0" marL="457200" rtl="0" algn="l">
              <a:spcBef>
                <a:spcPts val="500"/>
              </a:spcBef>
              <a:spcAft>
                <a:spcPts val="0"/>
              </a:spcAft>
              <a:buClr>
                <a:schemeClr val="dk1"/>
              </a:buClr>
              <a:buSzPts val="1000"/>
              <a:buChar char="●"/>
            </a:pPr>
            <a:r>
              <a:rPr lang="es" sz="1000">
                <a:solidFill>
                  <a:schemeClr val="dk1"/>
                </a:solidFill>
              </a:rPr>
              <a:t>2 cups of flour</a:t>
            </a:r>
            <a:endParaRPr sz="1000">
              <a:solidFill>
                <a:schemeClr val="dk1"/>
              </a:solidFill>
            </a:endParaRPr>
          </a:p>
          <a:p>
            <a:pPr indent="0" lvl="0" marL="457200" rtl="0" algn="l">
              <a:spcBef>
                <a:spcPts val="500"/>
              </a:spcBef>
              <a:spcAft>
                <a:spcPts val="0"/>
              </a:spcAft>
              <a:buNone/>
            </a:pPr>
            <a:r>
              <a:rPr lang="es" sz="1000"/>
              <a:t> </a:t>
            </a:r>
            <a:endParaRPr sz="1000"/>
          </a:p>
          <a:p>
            <a:pPr indent="0" lvl="0" marL="457200" marR="0" rtl="0" algn="l">
              <a:lnSpc>
                <a:spcPct val="100000"/>
              </a:lnSpc>
              <a:spcBef>
                <a:spcPts val="500"/>
              </a:spcBef>
              <a:spcAft>
                <a:spcPts val="0"/>
              </a:spcAft>
              <a:buNone/>
            </a:pPr>
            <a:r>
              <a:t/>
            </a:r>
            <a:endParaRPr sz="13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623" name="Google Shape;623;p85"/>
          <p:cNvSpPr txBox="1"/>
          <p:nvPr/>
        </p:nvSpPr>
        <p:spPr>
          <a:xfrm>
            <a:off x="6889125" y="1205050"/>
            <a:ext cx="21567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292100" lvl="0" marL="457200" rtl="0" algn="l">
              <a:spcBef>
                <a:spcPts val="0"/>
              </a:spcBef>
              <a:spcAft>
                <a:spcPts val="0"/>
              </a:spcAft>
              <a:buSzPts val="1000"/>
              <a:buFont typeface="Open Sans"/>
              <a:buChar char="●"/>
            </a:pPr>
            <a:r>
              <a:rPr lang="es" sz="1000">
                <a:solidFill>
                  <a:schemeClr val="dk1"/>
                </a:solidFill>
              </a:rPr>
              <a:t>¼ cup of salt</a:t>
            </a:r>
            <a:endParaRPr sz="1000">
              <a:solidFill>
                <a:schemeClr val="dk1"/>
              </a:solidFill>
            </a:endParaRPr>
          </a:p>
          <a:p>
            <a:pPr indent="-292100" lvl="0" marL="457200" rtl="0" algn="l">
              <a:spcBef>
                <a:spcPts val="500"/>
              </a:spcBef>
              <a:spcAft>
                <a:spcPts val="0"/>
              </a:spcAft>
              <a:buClr>
                <a:schemeClr val="dk1"/>
              </a:buClr>
              <a:buSzPts val="1000"/>
              <a:buChar char="●"/>
            </a:pPr>
            <a:r>
              <a:rPr lang="es" sz="1000">
                <a:solidFill>
                  <a:schemeClr val="dk1"/>
                </a:solidFill>
              </a:rPr>
              <a:t>1 ¼ cup of well  drained razzberries</a:t>
            </a:r>
            <a:endParaRPr sz="1000">
              <a:solidFill>
                <a:schemeClr val="dk1"/>
              </a:solidFill>
            </a:endParaRPr>
          </a:p>
          <a:p>
            <a:pPr indent="-285750" lvl="0" marL="457200" rtl="0" algn="l">
              <a:spcBef>
                <a:spcPts val="500"/>
              </a:spcBef>
              <a:spcAft>
                <a:spcPts val="0"/>
              </a:spcAft>
              <a:buClr>
                <a:schemeClr val="dk1"/>
              </a:buClr>
              <a:buSzPts val="900"/>
              <a:buChar char="●"/>
            </a:pPr>
            <a:r>
              <a:rPr lang="es" sz="1000">
                <a:solidFill>
                  <a:schemeClr val="dk1"/>
                </a:solidFill>
              </a:rPr>
              <a:t>1t cinnamon</a:t>
            </a:r>
            <a:r>
              <a:rPr lang="es" sz="900">
                <a:solidFill>
                  <a:schemeClr val="dk1"/>
                </a:solidFill>
              </a:rPr>
              <a:t>. </a:t>
            </a:r>
            <a:endParaRPr sz="900">
              <a:solidFill>
                <a:schemeClr val="dk1"/>
              </a:solidFill>
            </a:endParaRPr>
          </a:p>
          <a:p>
            <a:pPr indent="0" lvl="0" marL="0" rtl="0" algn="l">
              <a:spcBef>
                <a:spcPts val="500"/>
              </a:spcBef>
              <a:spcAft>
                <a:spcPts val="0"/>
              </a:spcAft>
              <a:buNone/>
            </a:pPr>
            <a:r>
              <a:t/>
            </a:r>
            <a:endParaRPr sz="900">
              <a:solidFill>
                <a:schemeClr val="dk1"/>
              </a:solidFill>
            </a:endParaRPr>
          </a:p>
        </p:txBody>
      </p:sp>
      <p:sp>
        <p:nvSpPr>
          <p:cNvPr id="624" name="Google Shape;624;p85"/>
          <p:cNvSpPr txBox="1"/>
          <p:nvPr/>
        </p:nvSpPr>
        <p:spPr>
          <a:xfrm>
            <a:off x="2848650" y="1237750"/>
            <a:ext cx="20250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304800" lvl="0" marL="457200" rtl="0" algn="l">
              <a:spcBef>
                <a:spcPts val="0"/>
              </a:spcBef>
              <a:spcAft>
                <a:spcPts val="0"/>
              </a:spcAft>
              <a:buSzPts val="1200"/>
              <a:buFont typeface="Open Sans"/>
              <a:buChar char="●"/>
            </a:pPr>
            <a:r>
              <a:rPr b="1" lang="es" sz="900">
                <a:solidFill>
                  <a:schemeClr val="dk1"/>
                </a:solidFill>
              </a:rPr>
              <a:t> </a:t>
            </a:r>
            <a:r>
              <a:rPr lang="es" sz="1000">
                <a:solidFill>
                  <a:schemeClr val="dk1"/>
                </a:solidFill>
              </a:rPr>
              <a:t>¾ cup of sugar ×2</a:t>
            </a:r>
            <a:endParaRPr sz="1000">
              <a:solidFill>
                <a:schemeClr val="dk1"/>
              </a:solidFill>
            </a:endParaRPr>
          </a:p>
          <a:p>
            <a:pPr indent="-292100" lvl="0" marL="457200" rtl="0" algn="l">
              <a:spcBef>
                <a:spcPts val="500"/>
              </a:spcBef>
              <a:spcAft>
                <a:spcPts val="0"/>
              </a:spcAft>
              <a:buClr>
                <a:schemeClr val="dk1"/>
              </a:buClr>
              <a:buSzPts val="1000"/>
              <a:buChar char="●"/>
            </a:pPr>
            <a:r>
              <a:rPr lang="es" sz="1000">
                <a:solidFill>
                  <a:schemeClr val="dk1"/>
                </a:solidFill>
              </a:rPr>
              <a:t>¼ cup of melted butter</a:t>
            </a:r>
            <a:endParaRPr sz="1000">
              <a:solidFill>
                <a:schemeClr val="dk1"/>
              </a:solidFill>
            </a:endParaRPr>
          </a:p>
          <a:p>
            <a:pPr indent="-292100" lvl="0" marL="457200" rtl="0" algn="l">
              <a:spcBef>
                <a:spcPts val="500"/>
              </a:spcBef>
              <a:spcAft>
                <a:spcPts val="0"/>
              </a:spcAft>
              <a:buClr>
                <a:schemeClr val="dk1"/>
              </a:buClr>
              <a:buSzPts val="1000"/>
              <a:buChar char="●"/>
            </a:pPr>
            <a:r>
              <a:rPr lang="es" sz="1000">
                <a:solidFill>
                  <a:schemeClr val="dk1"/>
                </a:solidFill>
              </a:rPr>
              <a:t>⅔ cup melted butter</a:t>
            </a:r>
            <a:endParaRPr sz="1000">
              <a:solidFill>
                <a:schemeClr val="dk1"/>
              </a:solidFill>
            </a:endParaRPr>
          </a:p>
          <a:p>
            <a:pPr indent="-292100" lvl="0" marL="457200" rtl="0" algn="l">
              <a:spcBef>
                <a:spcPts val="500"/>
              </a:spcBef>
              <a:spcAft>
                <a:spcPts val="0"/>
              </a:spcAft>
              <a:buClr>
                <a:schemeClr val="dk1"/>
              </a:buClr>
              <a:buSzPts val="1000"/>
              <a:buChar char="●"/>
            </a:pPr>
            <a:r>
              <a:rPr lang="es" sz="1000">
                <a:solidFill>
                  <a:schemeClr val="dk1"/>
                </a:solidFill>
              </a:rPr>
              <a:t>2t baking flour;</a:t>
            </a:r>
            <a:endParaRPr sz="1000">
              <a:solidFill>
                <a:schemeClr val="dk1"/>
              </a:solidFill>
            </a:endParaRPr>
          </a:p>
          <a:p>
            <a:pPr indent="0" lvl="0" marL="457200" rtl="0" algn="l">
              <a:spcBef>
                <a:spcPts val="500"/>
              </a:spcBef>
              <a:spcAft>
                <a:spcPts val="0"/>
              </a:spcAft>
              <a:buNone/>
            </a:pPr>
            <a:r>
              <a:t/>
            </a:r>
            <a:endParaRPr sz="1000">
              <a:solidFill>
                <a:schemeClr val="dk1"/>
              </a:solidFill>
            </a:endParaRPr>
          </a:p>
          <a:p>
            <a:pPr indent="0" lvl="0" marL="457200" marR="0" rtl="0" algn="l">
              <a:lnSpc>
                <a:spcPct val="100000"/>
              </a:lnSpc>
              <a:spcBef>
                <a:spcPts val="500"/>
              </a:spcBef>
              <a:spcAft>
                <a:spcPts val="0"/>
              </a:spcAft>
              <a:buNone/>
            </a:pPr>
            <a:r>
              <a:t/>
            </a:r>
            <a:endParaRPr b="0" i="0" sz="1800" u="none" cap="none" strike="noStrike">
              <a:solidFill>
                <a:srgbClr val="000000"/>
              </a:solidFill>
              <a:latin typeface="Open Sans"/>
              <a:ea typeface="Open Sans"/>
              <a:cs typeface="Open Sans"/>
              <a:sym typeface="Open Sans"/>
            </a:endParaRPr>
          </a:p>
        </p:txBody>
      </p:sp>
      <p:pic>
        <p:nvPicPr>
          <p:cNvPr descr="Image result for raspberry buckle" id="625" name="Google Shape;625;p85"/>
          <p:cNvPicPr preferRelativeResize="0"/>
          <p:nvPr/>
        </p:nvPicPr>
        <p:blipFill>
          <a:blip r:embed="rId3">
            <a:alphaModFix/>
          </a:blip>
          <a:stretch>
            <a:fillRect/>
          </a:stretch>
        </p:blipFill>
        <p:spPr>
          <a:xfrm>
            <a:off x="0" y="3530775"/>
            <a:ext cx="3225450" cy="1612725"/>
          </a:xfrm>
          <a:prstGeom prst="rect">
            <a:avLst/>
          </a:prstGeom>
          <a:noFill/>
          <a:ln>
            <a:noFill/>
          </a:ln>
        </p:spPr>
      </p:pic>
      <p:pic>
        <p:nvPicPr>
          <p:cNvPr descr="Image result for raspberry" id="626" name="Google Shape;626;p85"/>
          <p:cNvPicPr preferRelativeResize="0"/>
          <p:nvPr/>
        </p:nvPicPr>
        <p:blipFill>
          <a:blip r:embed="rId4">
            <a:alphaModFix/>
          </a:blip>
          <a:stretch>
            <a:fillRect/>
          </a:stretch>
        </p:blipFill>
        <p:spPr>
          <a:xfrm>
            <a:off x="0" y="0"/>
            <a:ext cx="3024225" cy="3024225"/>
          </a:xfrm>
          <a:prstGeom prst="rect">
            <a:avLst/>
          </a:prstGeom>
          <a:noFill/>
          <a:ln>
            <a:noFill/>
          </a:ln>
        </p:spPr>
      </p:pic>
      <p:sp>
        <p:nvSpPr>
          <p:cNvPr id="627" name="Google Shape;627;p85"/>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1" name="Shape 631"/>
        <p:cNvGrpSpPr/>
        <p:nvPr/>
      </p:nvGrpSpPr>
      <p:grpSpPr>
        <a:xfrm>
          <a:off x="0" y="0"/>
          <a:ext cx="0" cy="0"/>
          <a:chOff x="0" y="0"/>
          <a:chExt cx="0" cy="0"/>
        </a:xfrm>
      </p:grpSpPr>
      <p:sp>
        <p:nvSpPr>
          <p:cNvPr id="632" name="Google Shape;632;p86"/>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Raspberries</a:t>
            </a:r>
            <a:endParaRPr/>
          </a:p>
          <a:p>
            <a:pPr indent="0" lvl="0" marL="0" rtl="0" algn="l">
              <a:spcBef>
                <a:spcPts val="0"/>
              </a:spcBef>
              <a:spcAft>
                <a:spcPts val="0"/>
              </a:spcAft>
              <a:buClr>
                <a:schemeClr val="dk1"/>
              </a:buClr>
              <a:buSzPts val="1100"/>
              <a:buFont typeface="Arial"/>
              <a:buNone/>
            </a:pPr>
            <a:r>
              <a:rPr lang="es">
                <a:solidFill>
                  <a:schemeClr val="dk1"/>
                </a:solidFill>
                <a:latin typeface="Open Sans"/>
                <a:ea typeface="Open Sans"/>
                <a:cs typeface="Open Sans"/>
                <a:sym typeface="Open Sans"/>
              </a:rPr>
              <a:t>My spotlight ingredient is the razzberry. Is is a fruit that is that is best harvested in the summer months. It takes about 13-15 months for a razzberry to fully ripen. A razzberry is a red, cup shaped fruit made of droplets that has a sweet, tangy flavor. Raspberries have vitamin C and acids that fight cancer. </a:t>
            </a:r>
            <a:endParaRPr>
              <a:solidFill>
                <a:schemeClr val="dk1"/>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a:latin typeface="Open Sans"/>
              <a:ea typeface="Open Sans"/>
              <a:cs typeface="Open Sans"/>
              <a:sym typeface="Open Sans"/>
            </a:endParaRPr>
          </a:p>
        </p:txBody>
      </p:sp>
      <p:sp>
        <p:nvSpPr>
          <p:cNvPr id="633" name="Google Shape;633;p86"/>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spcBef>
                <a:spcPts val="0"/>
              </a:spcBef>
              <a:spcAft>
                <a:spcPts val="0"/>
              </a:spcAft>
              <a:buClr>
                <a:schemeClr val="dk1"/>
              </a:buClr>
              <a:buSzPts val="1100"/>
              <a:buFont typeface="Arial"/>
              <a:buNone/>
            </a:pPr>
            <a:r>
              <a:rPr b="1" lang="es" sz="1200">
                <a:solidFill>
                  <a:schemeClr val="dk1"/>
                </a:solidFill>
                <a:latin typeface="Times New Roman"/>
                <a:ea typeface="Times New Roman"/>
                <a:cs typeface="Times New Roman"/>
                <a:sym typeface="Times New Roman"/>
              </a:rPr>
              <a:t> </a:t>
            </a:r>
            <a:r>
              <a:rPr lang="es">
                <a:solidFill>
                  <a:schemeClr val="dk1"/>
                </a:solidFill>
                <a:latin typeface="Open Sans"/>
                <a:ea typeface="Open Sans"/>
                <a:cs typeface="Open Sans"/>
                <a:sym typeface="Open Sans"/>
              </a:rPr>
              <a:t>The blueberry buckle recipe has been in my family for years. When I was younger, my dad and I would make it during the summer and eat it all the time. Then a few months ago, our buckle-making tradition didn’t just happen in the summer, but year round. My family had great experiences with the buckle  and it brought us together.</a:t>
            </a:r>
            <a:r>
              <a:rPr b="1" lang="es">
                <a:solidFill>
                  <a:schemeClr val="dk1"/>
                </a:solidFill>
                <a:latin typeface="Open Sans"/>
                <a:ea typeface="Open Sans"/>
                <a:cs typeface="Open Sans"/>
                <a:sym typeface="Open Sans"/>
              </a:rPr>
              <a:t>  </a:t>
            </a:r>
            <a:endParaRPr b="1">
              <a:solidFill>
                <a:schemeClr val="dk1"/>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a:latin typeface="Open Sans"/>
              <a:ea typeface="Open Sans"/>
              <a:cs typeface="Open Sans"/>
              <a:sym typeface="Open Sans"/>
            </a:endParaRPr>
          </a:p>
        </p:txBody>
      </p:sp>
      <p:pic>
        <p:nvPicPr>
          <p:cNvPr id="634" name="Google Shape;634;p86"/>
          <p:cNvPicPr preferRelativeResize="0"/>
          <p:nvPr/>
        </p:nvPicPr>
        <p:blipFill rotWithShape="1">
          <a:blip r:embed="rId3">
            <a:alphaModFix/>
          </a:blip>
          <a:srcRect b="13368" l="0" r="0" t="13376"/>
          <a:stretch/>
        </p:blipFill>
        <p:spPr>
          <a:xfrm>
            <a:off x="126250" y="97525"/>
            <a:ext cx="4359600" cy="2395200"/>
          </a:xfrm>
          <a:prstGeom prst="rect">
            <a:avLst/>
          </a:prstGeom>
          <a:noFill/>
          <a:ln>
            <a:noFill/>
          </a:ln>
        </p:spPr>
      </p:pic>
      <p:pic>
        <p:nvPicPr>
          <p:cNvPr descr="Image result for raspberry buckle" id="635" name="Google Shape;635;p86"/>
          <p:cNvPicPr preferRelativeResize="0"/>
          <p:nvPr/>
        </p:nvPicPr>
        <p:blipFill>
          <a:blip r:embed="rId4">
            <a:alphaModFix/>
          </a:blip>
          <a:stretch>
            <a:fillRect/>
          </a:stretch>
        </p:blipFill>
        <p:spPr>
          <a:xfrm>
            <a:off x="4744775" y="2924550"/>
            <a:ext cx="4437899" cy="22189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9" name="Shape 639"/>
        <p:cNvGrpSpPr/>
        <p:nvPr/>
      </p:nvGrpSpPr>
      <p:grpSpPr>
        <a:xfrm>
          <a:off x="0" y="0"/>
          <a:ext cx="0" cy="0"/>
          <a:chOff x="0" y="0"/>
          <a:chExt cx="0" cy="0"/>
        </a:xfrm>
      </p:grpSpPr>
      <p:pic>
        <p:nvPicPr>
          <p:cNvPr id="640" name="Google Shape;640;p87"/>
          <p:cNvPicPr preferRelativeResize="0"/>
          <p:nvPr/>
        </p:nvPicPr>
        <p:blipFill rotWithShape="1">
          <a:blip r:embed="rId3">
            <a:alphaModFix/>
          </a:blip>
          <a:srcRect b="0" l="24994" r="24995" t="0"/>
          <a:stretch/>
        </p:blipFill>
        <p:spPr>
          <a:xfrm>
            <a:off x="0" y="658258"/>
            <a:ext cx="2568776" cy="3852394"/>
          </a:xfrm>
          <a:prstGeom prst="rect">
            <a:avLst/>
          </a:prstGeom>
          <a:noFill/>
          <a:ln>
            <a:noFill/>
          </a:ln>
        </p:spPr>
      </p:pic>
      <p:sp>
        <p:nvSpPr>
          <p:cNvPr id="641" name="Google Shape;641;p87"/>
          <p:cNvSpPr txBox="1"/>
          <p:nvPr/>
        </p:nvSpPr>
        <p:spPr>
          <a:xfrm>
            <a:off x="2991150" y="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Apple Pie </a:t>
            </a:r>
            <a:endParaRPr sz="800"/>
          </a:p>
        </p:txBody>
      </p:sp>
      <p:sp>
        <p:nvSpPr>
          <p:cNvPr id="642" name="Google Shape;642;p87"/>
          <p:cNvSpPr txBox="1"/>
          <p:nvPr/>
        </p:nvSpPr>
        <p:spPr>
          <a:xfrm>
            <a:off x="2683125" y="767188"/>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INGREDIENTS:1 basic pie dough; 2 tablespoons unbleached all purpose flour; 3 large Granny Smith apples (about 1½ pounds);</a:t>
            </a:r>
            <a:endParaRPr b="1" sz="1200">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sz="12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643" name="Google Shape;643;p87"/>
          <p:cNvSpPr txBox="1"/>
          <p:nvPr/>
        </p:nvSpPr>
        <p:spPr>
          <a:xfrm>
            <a:off x="2951700" y="460288"/>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Jonas Cruz</a:t>
            </a:r>
            <a:endParaRPr sz="600"/>
          </a:p>
        </p:txBody>
      </p:sp>
      <p:sp>
        <p:nvSpPr>
          <p:cNvPr id="644" name="Google Shape;644;p87"/>
          <p:cNvSpPr txBox="1"/>
          <p:nvPr/>
        </p:nvSpPr>
        <p:spPr>
          <a:xfrm>
            <a:off x="2846375" y="460288"/>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Dessert</a:t>
            </a:r>
            <a:endParaRPr i="1" sz="600"/>
          </a:p>
        </p:txBody>
      </p:sp>
      <p:sp>
        <p:nvSpPr>
          <p:cNvPr id="645" name="Google Shape;645;p87"/>
          <p:cNvSpPr txBox="1"/>
          <p:nvPr/>
        </p:nvSpPr>
        <p:spPr>
          <a:xfrm>
            <a:off x="6572550" y="46030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Serves 4 to 8 people</a:t>
            </a:r>
            <a:endParaRPr i="1" sz="600"/>
          </a:p>
        </p:txBody>
      </p:sp>
      <p:sp>
        <p:nvSpPr>
          <p:cNvPr id="646" name="Google Shape;646;p87"/>
          <p:cNvSpPr txBox="1"/>
          <p:nvPr/>
        </p:nvSpPr>
        <p:spPr>
          <a:xfrm>
            <a:off x="2706600" y="2082700"/>
            <a:ext cx="63201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298450" lvl="0" marL="457200" marR="0" rtl="0" algn="l">
              <a:lnSpc>
                <a:spcPct val="100000"/>
              </a:lnSpc>
              <a:spcBef>
                <a:spcPts val="0"/>
              </a:spcBef>
              <a:spcAft>
                <a:spcPts val="0"/>
              </a:spcAft>
              <a:buSzPts val="1100"/>
              <a:buFont typeface="Open Sans"/>
              <a:buAutoNum type="arabicPeriod"/>
            </a:pPr>
            <a:r>
              <a:rPr lang="es" sz="900"/>
              <a:t>Adjust an oven rack to the lowest position, place a rimmed baking sheet on it, and heat the oven to 500 degrees. Remove one piece of dough from the refrigerator (if refrigerated longer than an hour, let stand at room temperature until malleable).</a:t>
            </a:r>
            <a:endParaRPr sz="900"/>
          </a:p>
          <a:p>
            <a:pPr indent="-298450" lvl="0" marL="457200" marR="0" rtl="0" algn="l">
              <a:lnSpc>
                <a:spcPct val="100000"/>
              </a:lnSpc>
              <a:spcBef>
                <a:spcPts val="0"/>
              </a:spcBef>
              <a:spcAft>
                <a:spcPts val="0"/>
              </a:spcAft>
              <a:buSzPts val="1100"/>
              <a:buFont typeface="Open Sans"/>
              <a:buAutoNum type="arabicPeriod"/>
            </a:pPr>
            <a:r>
              <a:rPr lang="es" sz="900"/>
              <a:t>Roll the dough on a lightly floured work surface or between 2 large sheets of parchment paper or plastic wrap to a 12-inch circle. Transfer the dough to a 9-inch pie plate by rolling the dough around the rolling pin and unrolling over the pan. Working around the circumference of the pan, ease the dough into the corners by gently lifting the edge of the dough with one hand while pressing into the pan bottom with the other hand. Leave any dough that overhangs the pie plate in place; refrigerate the dough lined pie plate.</a:t>
            </a:r>
            <a:endParaRPr sz="900"/>
          </a:p>
          <a:p>
            <a:pPr indent="-298450" lvl="0" marL="457200" marR="0" rtl="0" algn="l">
              <a:lnSpc>
                <a:spcPct val="100000"/>
              </a:lnSpc>
              <a:spcBef>
                <a:spcPts val="0"/>
              </a:spcBef>
              <a:spcAft>
                <a:spcPts val="0"/>
              </a:spcAft>
              <a:buSzPts val="1100"/>
              <a:buFont typeface="Open Sans"/>
              <a:buAutoNum type="arabicPeriod"/>
            </a:pPr>
            <a:r>
              <a:rPr lang="es" sz="900"/>
              <a:t>Peel, core, and quarter the apples; cut the quarters into ¼- inch slices and toss with the lemon juice and zest. In a medium bowl, mix ¾ cup of the sugar, the flour, spices, and salt. Toss the dry ingredients with the apples. Turn the fruit mixture, including juices, into the chilled pie shell and mound it slightly in the center.</a:t>
            </a:r>
            <a:endParaRPr sz="900"/>
          </a:p>
          <a:p>
            <a:pPr indent="-298450" lvl="0" marL="457200" marR="0" rtl="0" algn="l">
              <a:lnSpc>
                <a:spcPct val="100000"/>
              </a:lnSpc>
              <a:spcBef>
                <a:spcPts val="0"/>
              </a:spcBef>
              <a:spcAft>
                <a:spcPts val="0"/>
              </a:spcAft>
              <a:buSzPts val="1100"/>
              <a:buFont typeface="Open Sans"/>
              <a:buAutoNum type="arabicPeriod"/>
            </a:pPr>
            <a:r>
              <a:rPr lang="es" sz="900"/>
              <a:t>Roll out the second piece of dough to a 12-inch circle; place it over the filling. Trim the edges of the top and bottom dough layers to ½ inch beyond the pan lip. Tuck this rim of dough underneath itself so that the folded edge is flush with the pan lip. Flute the edge or press with fork tines to seal. Cut four slits in the dough top. If the pie dough is very soft, place the pie in the freezer for 10 minutes. Brush the egg white on the top crust sprinkle evenly with the remaining 1 tablespoon sugar.</a:t>
            </a:r>
            <a:endParaRPr sz="900"/>
          </a:p>
          <a:p>
            <a:pPr indent="-285750" lvl="0" marL="457200" marR="0" rtl="0" algn="l">
              <a:lnSpc>
                <a:spcPct val="100000"/>
              </a:lnSpc>
              <a:spcBef>
                <a:spcPts val="0"/>
              </a:spcBef>
              <a:spcAft>
                <a:spcPts val="0"/>
              </a:spcAft>
              <a:buSzPts val="900"/>
              <a:buAutoNum type="arabicPeriod"/>
            </a:pPr>
            <a:r>
              <a:rPr lang="es" sz="900"/>
              <a:t>Place the pie pie on the baking sheet and lower the oven temperature to 445 degrees. Bake the pie until the top crust is golden, about 25 minutes. Rotate the pie from front to back and reduce the oven temperature to 375 degrees; continue baking until the juice bubbles and the crust is deep golden brown, 30 to 35 minutes longer.</a:t>
            </a:r>
            <a:endParaRPr sz="900"/>
          </a:p>
          <a:p>
            <a:pPr indent="-285750" lvl="0" marL="457200" marR="0" rtl="0" algn="l">
              <a:lnSpc>
                <a:spcPct val="100000"/>
              </a:lnSpc>
              <a:spcBef>
                <a:spcPts val="0"/>
              </a:spcBef>
              <a:spcAft>
                <a:spcPts val="0"/>
              </a:spcAft>
              <a:buSzPts val="900"/>
              <a:buAutoNum type="arabicPeriod"/>
            </a:pPr>
            <a:r>
              <a:rPr lang="es" sz="900"/>
              <a:t>Transfer the pie to a wire rack; cool to room temperature, at least 4 hours</a:t>
            </a:r>
            <a:endParaRPr sz="900"/>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647" name="Google Shape;647;p87"/>
          <p:cNvSpPr txBox="1"/>
          <p:nvPr/>
        </p:nvSpPr>
        <p:spPr>
          <a:xfrm>
            <a:off x="4749675" y="767200"/>
            <a:ext cx="2025000" cy="125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sz="1200">
                <a:latin typeface="Open Sans"/>
                <a:ea typeface="Open Sans"/>
                <a:cs typeface="Open Sans"/>
                <a:sym typeface="Open Sans"/>
              </a:rPr>
              <a:t>4 large Golden del apples (about 2 pounds); 1 tablespoon juice and 1 teaspoon grated zest from one lemon; ¾ cup plus 1 tablespoon sugar;</a:t>
            </a:r>
            <a:endParaRPr b="1" sz="1200">
              <a:latin typeface="Open Sans"/>
              <a:ea typeface="Open Sans"/>
              <a:cs typeface="Open Sans"/>
              <a:sym typeface="Open Sans"/>
            </a:endParaRPr>
          </a:p>
          <a:p>
            <a:pPr indent="0" lvl="0" marL="457200" marR="0" rtl="0" algn="l">
              <a:lnSpc>
                <a:spcPct val="100000"/>
              </a:lnSpc>
              <a:spcBef>
                <a:spcPts val="500"/>
              </a:spcBef>
              <a:spcAft>
                <a:spcPts val="0"/>
              </a:spcAft>
              <a:buNone/>
            </a:pPr>
            <a:r>
              <a:t/>
            </a:r>
            <a:endParaRPr sz="1000"/>
          </a:p>
          <a:p>
            <a:pPr indent="0" lvl="0" marL="457200" marR="0" rtl="0" algn="l">
              <a:lnSpc>
                <a:spcPct val="100000"/>
              </a:lnSpc>
              <a:spcBef>
                <a:spcPts val="0"/>
              </a:spcBef>
              <a:spcAft>
                <a:spcPts val="0"/>
              </a:spcAft>
              <a:buNone/>
            </a:pPr>
            <a:r>
              <a:t/>
            </a:r>
            <a:endParaRPr sz="1000"/>
          </a:p>
          <a:p>
            <a:pPr indent="0" lvl="0" marL="457200" marR="0" rtl="0" algn="l">
              <a:lnSpc>
                <a:spcPct val="100000"/>
              </a:lnSpc>
              <a:spcBef>
                <a:spcPts val="0"/>
              </a:spcBef>
              <a:spcAft>
                <a:spcPts val="0"/>
              </a:spcAft>
              <a:buNone/>
            </a:pPr>
            <a:r>
              <a:t/>
            </a:r>
            <a:endParaRPr sz="13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648" name="Google Shape;648;p87"/>
          <p:cNvSpPr txBox="1"/>
          <p:nvPr/>
        </p:nvSpPr>
        <p:spPr>
          <a:xfrm>
            <a:off x="6889125" y="795238"/>
            <a:ext cx="21567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s" sz="1200">
                <a:latin typeface="Open Sans"/>
                <a:ea typeface="Open Sans"/>
                <a:cs typeface="Open Sans"/>
                <a:sym typeface="Open Sans"/>
              </a:rPr>
              <a:t>¼ teaspoon freshly grated nutmeg; ¼ teaspoon ground cinnamon; ⅛ teaspoon ground allspice; ¼ teaspoon salt; 1 egg white, beaten lightly.</a:t>
            </a:r>
            <a:endParaRPr b="1" sz="1200">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100"/>
              <a:buFont typeface="Arial"/>
              <a:buNone/>
            </a:pPr>
            <a:r>
              <a:t/>
            </a:r>
            <a:endParaRPr b="1" sz="1200">
              <a:latin typeface="Open Sans"/>
              <a:ea typeface="Open Sans"/>
              <a:cs typeface="Open Sans"/>
              <a:sym typeface="Open Sans"/>
            </a:endParaRPr>
          </a:p>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0" lvl="0" marL="0" marR="0" rtl="0" algn="l">
              <a:lnSpc>
                <a:spcPct val="100000"/>
              </a:lnSpc>
              <a:spcBef>
                <a:spcPts val="0"/>
              </a:spcBef>
              <a:spcAft>
                <a:spcPts val="0"/>
              </a:spcAft>
              <a:buNone/>
            </a:pPr>
            <a:r>
              <a:t/>
            </a:r>
            <a:endParaRPr sz="13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43"/>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WHEAT</a:t>
            </a:r>
            <a:endParaRPr/>
          </a:p>
          <a:p>
            <a:pPr indent="0" lvl="0" marL="0" marR="0" rtl="0" algn="l">
              <a:lnSpc>
                <a:spcPct val="100000"/>
              </a:lnSpc>
              <a:spcBef>
                <a:spcPts val="600"/>
              </a:spcBef>
              <a:spcAft>
                <a:spcPts val="0"/>
              </a:spcAft>
              <a:buClr>
                <a:schemeClr val="dk1"/>
              </a:buClr>
              <a:buSzPts val="1100"/>
              <a:buFont typeface="Arial"/>
              <a:buNone/>
            </a:pPr>
            <a:r>
              <a:rPr lang="es" sz="1700"/>
              <a:t>My spotlight ingredient is wheat. My spotlight ingredient looks like a weed and it tastes not so good on its own. You need cook or bake it first. The seed of the wheat plant is what we use to make flour. It is planted from September to November and harvested in the summer. It can also inhibit type 2 diabetes!</a:t>
            </a:r>
            <a:endParaRPr sz="1700"/>
          </a:p>
        </p:txBody>
      </p:sp>
      <p:sp>
        <p:nvSpPr>
          <p:cNvPr id="179" name="Google Shape;179;p43"/>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chemeClr val="dk1"/>
              </a:buClr>
              <a:buSzPts val="1100"/>
              <a:buFont typeface="Arial"/>
              <a:buNone/>
            </a:pPr>
            <a:r>
              <a:rPr lang="es" sz="1600">
                <a:latin typeface="Open Sans"/>
                <a:ea typeface="Open Sans"/>
                <a:cs typeface="Open Sans"/>
                <a:sym typeface="Open Sans"/>
              </a:rPr>
              <a:t>This recipe is very important to our family because we always have it on the weekends. Sometimes, if i’m lucky, I get it on the school days! There is many different cultures that make different kinds of pancakes. To me, the reason why they are so delicious is because they’re super fluffy!</a:t>
            </a:r>
            <a:endParaRPr sz="1600">
              <a:latin typeface="Open Sans"/>
              <a:ea typeface="Open Sans"/>
              <a:cs typeface="Open Sans"/>
              <a:sym typeface="Open Sans"/>
            </a:endParaRPr>
          </a:p>
        </p:txBody>
      </p:sp>
      <p:pic>
        <p:nvPicPr>
          <p:cNvPr id="180" name="Google Shape;180;p43"/>
          <p:cNvPicPr preferRelativeResize="0"/>
          <p:nvPr/>
        </p:nvPicPr>
        <p:blipFill rotWithShape="1">
          <a:blip r:embed="rId3">
            <a:alphaModFix/>
          </a:blip>
          <a:srcRect b="8793" l="0" r="0" t="8793"/>
          <a:stretch/>
        </p:blipFill>
        <p:spPr>
          <a:xfrm>
            <a:off x="126250" y="97525"/>
            <a:ext cx="4359600" cy="2395200"/>
          </a:xfrm>
          <a:prstGeom prst="rect">
            <a:avLst/>
          </a:prstGeom>
          <a:noFill/>
          <a:ln>
            <a:noFill/>
          </a:ln>
        </p:spPr>
      </p:pic>
      <p:pic>
        <p:nvPicPr>
          <p:cNvPr id="181" name="Google Shape;181;p43"/>
          <p:cNvPicPr preferRelativeResize="0"/>
          <p:nvPr/>
        </p:nvPicPr>
        <p:blipFill rotWithShape="1">
          <a:blip r:embed="rId4">
            <a:alphaModFix/>
          </a:blip>
          <a:srcRect b="32410" l="0" r="0" t="13617"/>
          <a:stretch/>
        </p:blipFill>
        <p:spPr>
          <a:xfrm>
            <a:off x="4619450" y="2655200"/>
            <a:ext cx="4437900" cy="23952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2" name="Shape 652"/>
        <p:cNvGrpSpPr/>
        <p:nvPr/>
      </p:nvGrpSpPr>
      <p:grpSpPr>
        <a:xfrm>
          <a:off x="0" y="0"/>
          <a:ext cx="0" cy="0"/>
          <a:chOff x="0" y="0"/>
          <a:chExt cx="0" cy="0"/>
        </a:xfrm>
      </p:grpSpPr>
      <p:sp>
        <p:nvSpPr>
          <p:cNvPr id="653" name="Google Shape;653;p8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latin typeface="Open Sans"/>
                <a:ea typeface="Open Sans"/>
                <a:cs typeface="Open Sans"/>
                <a:sym typeface="Open Sans"/>
              </a:rPr>
              <a:t>My Spotlight Ingredient: Golden Delicious Apples. </a:t>
            </a:r>
            <a:endParaRPr>
              <a:latin typeface="Open Sans"/>
              <a:ea typeface="Open Sans"/>
              <a:cs typeface="Open Sans"/>
              <a:sym typeface="Open Sans"/>
            </a:endParaRPr>
          </a:p>
        </p:txBody>
      </p:sp>
      <p:sp>
        <p:nvSpPr>
          <p:cNvPr id="654" name="Google Shape;654;p88"/>
          <p:cNvSpPr txBox="1"/>
          <p:nvPr>
            <p:ph idx="1" type="body"/>
          </p:nvPr>
        </p:nvSpPr>
        <p:spPr>
          <a:xfrm>
            <a:off x="311700" y="1152475"/>
            <a:ext cx="7765500" cy="2771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Golden Delicious apples are good for a healthy and fresh eating diet. They are a good source of fiber and vitamins A and C. It is also low in calories. Grown in fall and summer, golden del apples have the right amount of acid content and stability for baking. The flavor has been described as honeyed, meaning a mix of sweet and tart. They are small and medium in size, making them easy to cary.   </a:t>
            </a:r>
            <a:endParaRPr/>
          </a:p>
        </p:txBody>
      </p:sp>
      <p:pic>
        <p:nvPicPr>
          <p:cNvPr descr="Image result for golden delicious" id="655" name="Google Shape;655;p88"/>
          <p:cNvPicPr preferRelativeResize="0"/>
          <p:nvPr/>
        </p:nvPicPr>
        <p:blipFill>
          <a:blip r:embed="rId3">
            <a:alphaModFix/>
          </a:blip>
          <a:stretch>
            <a:fillRect/>
          </a:stretch>
        </p:blipFill>
        <p:spPr>
          <a:xfrm>
            <a:off x="7213600" y="3213100"/>
            <a:ext cx="1930400" cy="19304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9" name="Shape 659"/>
        <p:cNvGrpSpPr/>
        <p:nvPr/>
      </p:nvGrpSpPr>
      <p:grpSpPr>
        <a:xfrm>
          <a:off x="0" y="0"/>
          <a:ext cx="0" cy="0"/>
          <a:chOff x="0" y="0"/>
          <a:chExt cx="0" cy="0"/>
        </a:xfrm>
      </p:grpSpPr>
      <p:sp>
        <p:nvSpPr>
          <p:cNvPr id="660" name="Google Shape;660;p89"/>
          <p:cNvSpPr txBox="1"/>
          <p:nvPr/>
        </p:nvSpPr>
        <p:spPr>
          <a:xfrm>
            <a:off x="171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Pumpkin Pie</a:t>
            </a:r>
            <a:endParaRPr sz="800"/>
          </a:p>
        </p:txBody>
      </p:sp>
      <p:sp>
        <p:nvSpPr>
          <p:cNvPr id="661" name="Google Shape;661;p89"/>
          <p:cNvSpPr txBox="1"/>
          <p:nvPr/>
        </p:nvSpPr>
        <p:spPr>
          <a:xfrm>
            <a:off x="171750" y="944550"/>
            <a:ext cx="3099600" cy="325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04800" lvl="0" marL="457200" rtl="0" algn="l">
              <a:lnSpc>
                <a:spcPct val="100000"/>
              </a:lnSpc>
              <a:spcBef>
                <a:spcPts val="0"/>
              </a:spcBef>
              <a:spcAft>
                <a:spcPts val="0"/>
              </a:spcAft>
              <a:buSzPts val="1200"/>
              <a:buFont typeface="Open Sans"/>
              <a:buAutoNum type="arabicPeriod"/>
            </a:pPr>
            <a:r>
              <a:rPr lang="es" sz="1200">
                <a:solidFill>
                  <a:schemeClr val="dk1"/>
                </a:solidFill>
                <a:latin typeface="Open Sans"/>
                <a:ea typeface="Open Sans"/>
                <a:cs typeface="Open Sans"/>
                <a:sym typeface="Open Sans"/>
              </a:rPr>
              <a:t>1 disk of pie dough</a:t>
            </a:r>
            <a:endParaRPr sz="1200">
              <a:solidFill>
                <a:schemeClr val="dk1"/>
              </a:solidFill>
              <a:latin typeface="Open Sans"/>
              <a:ea typeface="Open Sans"/>
              <a:cs typeface="Open Sans"/>
              <a:sym typeface="Open Sans"/>
            </a:endParaRPr>
          </a:p>
          <a:p>
            <a:pPr indent="-304800" lvl="0" marL="457200" rtl="0" algn="l">
              <a:lnSpc>
                <a:spcPct val="100000"/>
              </a:lnSpc>
              <a:spcBef>
                <a:spcPts val="500"/>
              </a:spcBef>
              <a:spcAft>
                <a:spcPts val="0"/>
              </a:spcAft>
              <a:buSzPts val="1200"/>
              <a:buFont typeface="Open Sans"/>
              <a:buAutoNum type="arabicPeriod"/>
            </a:pPr>
            <a:r>
              <a:rPr lang="es" sz="1200">
                <a:solidFill>
                  <a:schemeClr val="dk1"/>
                </a:solidFill>
                <a:latin typeface="Open Sans"/>
                <a:ea typeface="Open Sans"/>
                <a:cs typeface="Open Sans"/>
                <a:sym typeface="Open Sans"/>
              </a:rPr>
              <a:t> flour for dusting</a:t>
            </a:r>
            <a:endParaRPr sz="1200">
              <a:solidFill>
                <a:schemeClr val="dk1"/>
              </a:solidFill>
              <a:latin typeface="Open Sans"/>
              <a:ea typeface="Open Sans"/>
              <a:cs typeface="Open Sans"/>
              <a:sym typeface="Open Sans"/>
            </a:endParaRPr>
          </a:p>
          <a:p>
            <a:pPr indent="-304800" lvl="0" marL="457200" rtl="0" algn="l">
              <a:lnSpc>
                <a:spcPct val="100000"/>
              </a:lnSpc>
              <a:spcBef>
                <a:spcPts val="500"/>
              </a:spcBef>
              <a:spcAft>
                <a:spcPts val="0"/>
              </a:spcAft>
              <a:buSzPts val="1200"/>
              <a:buFont typeface="Open Sans"/>
              <a:buAutoNum type="arabicPeriod"/>
            </a:pPr>
            <a:r>
              <a:rPr lang="es" sz="1200">
                <a:solidFill>
                  <a:schemeClr val="dk1"/>
                </a:solidFill>
                <a:latin typeface="Open Sans"/>
                <a:ea typeface="Open Sans"/>
                <a:cs typeface="Open Sans"/>
                <a:sym typeface="Open Sans"/>
              </a:rPr>
              <a:t> 1 15-ounce can pure pumpkin; 1 ¼ cups heavy cream</a:t>
            </a:r>
            <a:endParaRPr sz="1200">
              <a:solidFill>
                <a:schemeClr val="dk1"/>
              </a:solidFill>
              <a:latin typeface="Open Sans"/>
              <a:ea typeface="Open Sans"/>
              <a:cs typeface="Open Sans"/>
              <a:sym typeface="Open Sans"/>
            </a:endParaRPr>
          </a:p>
          <a:p>
            <a:pPr indent="-304800" lvl="0" marL="457200" rtl="0" algn="l">
              <a:lnSpc>
                <a:spcPct val="100000"/>
              </a:lnSpc>
              <a:spcBef>
                <a:spcPts val="500"/>
              </a:spcBef>
              <a:spcAft>
                <a:spcPts val="0"/>
              </a:spcAft>
              <a:buSzPts val="1200"/>
              <a:buFont typeface="Open Sans"/>
              <a:buAutoNum type="arabicPeriod"/>
            </a:pPr>
            <a:r>
              <a:rPr lang="es" sz="1200">
                <a:solidFill>
                  <a:schemeClr val="dk1"/>
                </a:solidFill>
                <a:latin typeface="Open Sans"/>
                <a:ea typeface="Open Sans"/>
                <a:cs typeface="Open Sans"/>
                <a:sym typeface="Open Sans"/>
              </a:rPr>
              <a:t>⅔ cup granulated sugar</a:t>
            </a:r>
            <a:endParaRPr sz="1200">
              <a:solidFill>
                <a:schemeClr val="dk1"/>
              </a:solidFill>
              <a:latin typeface="Open Sans"/>
              <a:ea typeface="Open Sans"/>
              <a:cs typeface="Open Sans"/>
              <a:sym typeface="Open Sans"/>
            </a:endParaRPr>
          </a:p>
          <a:p>
            <a:pPr indent="-304800" lvl="0" marL="457200" rtl="0" algn="l">
              <a:lnSpc>
                <a:spcPct val="100000"/>
              </a:lnSpc>
              <a:spcBef>
                <a:spcPts val="500"/>
              </a:spcBef>
              <a:spcAft>
                <a:spcPts val="0"/>
              </a:spcAft>
              <a:buSzPts val="1200"/>
              <a:buFont typeface="Open Sans"/>
              <a:buAutoNum type="arabicPeriod"/>
            </a:pPr>
            <a:r>
              <a:rPr lang="es" sz="1200">
                <a:solidFill>
                  <a:schemeClr val="dk1"/>
                </a:solidFill>
                <a:latin typeface="Open Sans"/>
                <a:ea typeface="Open Sans"/>
                <a:cs typeface="Open Sans"/>
                <a:sym typeface="Open Sans"/>
              </a:rPr>
              <a:t> 3 large eggs</a:t>
            </a:r>
            <a:endParaRPr sz="1200">
              <a:solidFill>
                <a:schemeClr val="dk1"/>
              </a:solidFill>
              <a:latin typeface="Open Sans"/>
              <a:ea typeface="Open Sans"/>
              <a:cs typeface="Open Sans"/>
              <a:sym typeface="Open Sans"/>
            </a:endParaRPr>
          </a:p>
          <a:p>
            <a:pPr indent="-304800" lvl="0" marL="457200" rtl="0" algn="l">
              <a:lnSpc>
                <a:spcPct val="100000"/>
              </a:lnSpc>
              <a:spcBef>
                <a:spcPts val="500"/>
              </a:spcBef>
              <a:spcAft>
                <a:spcPts val="0"/>
              </a:spcAft>
              <a:buSzPts val="1200"/>
              <a:buFont typeface="Open Sans"/>
              <a:buAutoNum type="arabicPeriod"/>
            </a:pPr>
            <a:r>
              <a:rPr lang="es" sz="1200">
                <a:solidFill>
                  <a:schemeClr val="dk1"/>
                </a:solidFill>
                <a:latin typeface="Open Sans"/>
                <a:ea typeface="Open Sans"/>
                <a:cs typeface="Open Sans"/>
                <a:sym typeface="Open Sans"/>
              </a:rPr>
              <a:t>1 teaspoon ground cinnamon</a:t>
            </a:r>
            <a:endParaRPr sz="1200">
              <a:solidFill>
                <a:schemeClr val="dk1"/>
              </a:solidFill>
              <a:latin typeface="Open Sans"/>
              <a:ea typeface="Open Sans"/>
              <a:cs typeface="Open Sans"/>
              <a:sym typeface="Open Sans"/>
            </a:endParaRPr>
          </a:p>
          <a:p>
            <a:pPr indent="-304800" lvl="0" marL="457200" rtl="0" algn="l">
              <a:lnSpc>
                <a:spcPct val="100000"/>
              </a:lnSpc>
              <a:spcBef>
                <a:spcPts val="500"/>
              </a:spcBef>
              <a:spcAft>
                <a:spcPts val="0"/>
              </a:spcAft>
              <a:buSzPts val="1200"/>
              <a:buFont typeface="Open Sans"/>
              <a:buAutoNum type="arabicPeriod"/>
            </a:pPr>
            <a:r>
              <a:rPr lang="es" sz="1200">
                <a:solidFill>
                  <a:schemeClr val="dk1"/>
                </a:solidFill>
                <a:latin typeface="Open Sans"/>
                <a:ea typeface="Open Sans"/>
                <a:cs typeface="Open Sans"/>
                <a:sym typeface="Open Sans"/>
              </a:rPr>
              <a:t> ½ teaspoon freshly grated nutmeg</a:t>
            </a:r>
            <a:endParaRPr sz="1200">
              <a:solidFill>
                <a:schemeClr val="dk1"/>
              </a:solidFill>
              <a:latin typeface="Open Sans"/>
              <a:ea typeface="Open Sans"/>
              <a:cs typeface="Open Sans"/>
              <a:sym typeface="Open Sans"/>
            </a:endParaRPr>
          </a:p>
          <a:p>
            <a:pPr indent="-304800" lvl="0" marL="457200" rtl="0" algn="l">
              <a:lnSpc>
                <a:spcPct val="100000"/>
              </a:lnSpc>
              <a:spcBef>
                <a:spcPts val="500"/>
              </a:spcBef>
              <a:spcAft>
                <a:spcPts val="0"/>
              </a:spcAft>
              <a:buSzPts val="1200"/>
              <a:buFont typeface="Open Sans"/>
              <a:buAutoNum type="arabicPeriod"/>
            </a:pPr>
            <a:r>
              <a:rPr lang="es" sz="1200">
                <a:solidFill>
                  <a:schemeClr val="dk1"/>
                </a:solidFill>
                <a:latin typeface="Open Sans"/>
                <a:ea typeface="Open Sans"/>
                <a:cs typeface="Open Sans"/>
                <a:sym typeface="Open Sans"/>
              </a:rPr>
              <a:t> ½ teaspoon vanilla extract</a:t>
            </a:r>
            <a:endParaRPr sz="1200">
              <a:solidFill>
                <a:schemeClr val="dk1"/>
              </a:solidFill>
              <a:latin typeface="Open Sans"/>
              <a:ea typeface="Open Sans"/>
              <a:cs typeface="Open Sans"/>
              <a:sym typeface="Open Sans"/>
            </a:endParaRPr>
          </a:p>
          <a:p>
            <a:pPr indent="-304800" lvl="0" marL="457200" rtl="0" algn="l">
              <a:lnSpc>
                <a:spcPct val="100000"/>
              </a:lnSpc>
              <a:spcBef>
                <a:spcPts val="500"/>
              </a:spcBef>
              <a:spcAft>
                <a:spcPts val="0"/>
              </a:spcAft>
              <a:buSzPts val="1200"/>
              <a:buFont typeface="Open Sans"/>
              <a:buAutoNum type="arabicPeriod"/>
            </a:pPr>
            <a:r>
              <a:rPr lang="es" sz="1200">
                <a:solidFill>
                  <a:schemeClr val="dk1"/>
                </a:solidFill>
                <a:latin typeface="Open Sans"/>
                <a:ea typeface="Open Sans"/>
                <a:cs typeface="Open Sans"/>
                <a:sym typeface="Open Sans"/>
              </a:rPr>
              <a:t> ¼ teaspoon of salt</a:t>
            </a:r>
            <a:endParaRPr sz="1200">
              <a:solidFill>
                <a:schemeClr val="dk1"/>
              </a:solidFill>
              <a:latin typeface="Open Sans"/>
              <a:ea typeface="Open Sans"/>
              <a:cs typeface="Open Sans"/>
              <a:sym typeface="Open Sans"/>
            </a:endParaRPr>
          </a:p>
          <a:p>
            <a:pPr indent="-304800" lvl="0" marL="457200" rtl="0" algn="l">
              <a:lnSpc>
                <a:spcPct val="100000"/>
              </a:lnSpc>
              <a:spcBef>
                <a:spcPts val="500"/>
              </a:spcBef>
              <a:spcAft>
                <a:spcPts val="0"/>
              </a:spcAft>
              <a:buSzPts val="1200"/>
              <a:buFont typeface="Open Sans"/>
              <a:buAutoNum type="arabicPeriod"/>
            </a:pPr>
            <a:r>
              <a:rPr lang="es" sz="1200">
                <a:solidFill>
                  <a:schemeClr val="dk1"/>
                </a:solidFill>
                <a:latin typeface="Open Sans"/>
                <a:ea typeface="Open Sans"/>
                <a:cs typeface="Open Sans"/>
                <a:sym typeface="Open Sans"/>
              </a:rPr>
              <a:t> coarse sugar for sprinkling.</a:t>
            </a:r>
            <a:endParaRPr sz="1200">
              <a:solidFill>
                <a:schemeClr val="dk1"/>
              </a:solidFill>
              <a:latin typeface="Open Sans"/>
              <a:ea typeface="Open Sans"/>
              <a:cs typeface="Open Sans"/>
              <a:sym typeface="Open Sans"/>
            </a:endParaRPr>
          </a:p>
          <a:p>
            <a:pPr indent="0" lvl="0" marL="457200" marR="0" rtl="0" algn="l">
              <a:lnSpc>
                <a:spcPct val="100000"/>
              </a:lnSpc>
              <a:spcBef>
                <a:spcPts val="500"/>
              </a:spcBef>
              <a:spcAft>
                <a:spcPts val="0"/>
              </a:spcAft>
              <a:buNone/>
            </a:pPr>
            <a:r>
              <a:t/>
            </a:r>
            <a:endParaRPr>
              <a:latin typeface="Open Sans"/>
              <a:ea typeface="Open Sans"/>
              <a:cs typeface="Open Sans"/>
              <a:sym typeface="Open Sans"/>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662" name="Google Shape;662;p89"/>
          <p:cNvSpPr txBox="1"/>
          <p:nvPr/>
        </p:nvSpPr>
        <p:spPr>
          <a:xfrm>
            <a:off x="171750" y="581875"/>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Zoe Schotland</a:t>
            </a:r>
            <a:endParaRPr sz="600"/>
          </a:p>
        </p:txBody>
      </p:sp>
      <p:sp>
        <p:nvSpPr>
          <p:cNvPr id="663" name="Google Shape;663;p89"/>
          <p:cNvSpPr txBox="1"/>
          <p:nvPr/>
        </p:nvSpPr>
        <p:spPr>
          <a:xfrm>
            <a:off x="171750" y="64637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Desert </a:t>
            </a:r>
            <a:endParaRPr i="1" sz="600"/>
          </a:p>
        </p:txBody>
      </p:sp>
      <p:sp>
        <p:nvSpPr>
          <p:cNvPr id="664" name="Google Shape;664;p89"/>
          <p:cNvSpPr txBox="1"/>
          <p:nvPr/>
        </p:nvSpPr>
        <p:spPr>
          <a:xfrm>
            <a:off x="4065000" y="64637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6-8 people</a:t>
            </a:r>
            <a:endParaRPr i="1" sz="600"/>
          </a:p>
        </p:txBody>
      </p:sp>
      <p:sp>
        <p:nvSpPr>
          <p:cNvPr id="665" name="Google Shape;665;p89"/>
          <p:cNvSpPr txBox="1"/>
          <p:nvPr/>
        </p:nvSpPr>
        <p:spPr>
          <a:xfrm>
            <a:off x="3054000" y="850425"/>
            <a:ext cx="3036000" cy="418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04800" lvl="0" marL="457200" rtl="0" algn="l">
              <a:lnSpc>
                <a:spcPct val="100000"/>
              </a:lnSpc>
              <a:spcBef>
                <a:spcPts val="0"/>
              </a:spcBef>
              <a:spcAft>
                <a:spcPts val="0"/>
              </a:spcAft>
              <a:buClr>
                <a:schemeClr val="dk1"/>
              </a:buClr>
              <a:buSzPts val="1200"/>
              <a:buFont typeface="Open Sans"/>
              <a:buAutoNum type="arabicPeriod"/>
            </a:pPr>
            <a:r>
              <a:rPr lang="es" sz="1200">
                <a:solidFill>
                  <a:schemeClr val="dk1"/>
                </a:solidFill>
                <a:latin typeface="Open Sans"/>
                <a:ea typeface="Open Sans"/>
                <a:cs typeface="Open Sans"/>
                <a:sym typeface="Open Sans"/>
              </a:rPr>
              <a:t>Place dough gently on 9-inch pie plate. </a:t>
            </a:r>
            <a:endParaRPr sz="1200">
              <a:solidFill>
                <a:schemeClr val="dk1"/>
              </a:solidFill>
              <a:latin typeface="Open Sans"/>
              <a:ea typeface="Open Sans"/>
              <a:cs typeface="Open Sans"/>
              <a:sym typeface="Open Sans"/>
            </a:endParaRPr>
          </a:p>
          <a:p>
            <a:pPr indent="-304800" lvl="0" marL="457200" rtl="0" algn="l">
              <a:lnSpc>
                <a:spcPct val="100000"/>
              </a:lnSpc>
              <a:spcBef>
                <a:spcPts val="0"/>
              </a:spcBef>
              <a:spcAft>
                <a:spcPts val="0"/>
              </a:spcAft>
              <a:buClr>
                <a:schemeClr val="dk1"/>
              </a:buClr>
              <a:buSzPts val="1200"/>
              <a:buFont typeface="Open Sans"/>
              <a:buAutoNum type="arabicPeriod"/>
            </a:pPr>
            <a:r>
              <a:rPr lang="es" sz="1200">
                <a:solidFill>
                  <a:schemeClr val="dk1"/>
                </a:solidFill>
                <a:latin typeface="Open Sans"/>
                <a:ea typeface="Open Sans"/>
                <a:cs typeface="Open Sans"/>
                <a:sym typeface="Open Sans"/>
              </a:rPr>
              <a:t>Chill for  at least 1 hour or overnight.</a:t>
            </a:r>
            <a:endParaRPr sz="1200">
              <a:solidFill>
                <a:schemeClr val="dk1"/>
              </a:solidFill>
              <a:latin typeface="Open Sans"/>
              <a:ea typeface="Open Sans"/>
              <a:cs typeface="Open Sans"/>
              <a:sym typeface="Open Sans"/>
            </a:endParaRPr>
          </a:p>
          <a:p>
            <a:pPr indent="-304800" lvl="0" marL="457200" rtl="0" algn="l">
              <a:lnSpc>
                <a:spcPct val="100000"/>
              </a:lnSpc>
              <a:spcBef>
                <a:spcPts val="0"/>
              </a:spcBef>
              <a:spcAft>
                <a:spcPts val="0"/>
              </a:spcAft>
              <a:buClr>
                <a:schemeClr val="dk1"/>
              </a:buClr>
              <a:buSzPts val="1200"/>
              <a:buFont typeface="Open Sans"/>
              <a:buAutoNum type="arabicPeriod"/>
            </a:pPr>
            <a:r>
              <a:rPr lang="es" sz="1200">
                <a:solidFill>
                  <a:schemeClr val="dk1"/>
                </a:solidFill>
                <a:latin typeface="Open Sans"/>
                <a:ea typeface="Open Sans"/>
                <a:cs typeface="Open Sans"/>
                <a:sym typeface="Open Sans"/>
              </a:rPr>
              <a:t>Preheat oven to 350 degrees F.</a:t>
            </a:r>
            <a:endParaRPr sz="1200">
              <a:solidFill>
                <a:schemeClr val="dk1"/>
              </a:solidFill>
              <a:latin typeface="Open Sans"/>
              <a:ea typeface="Open Sans"/>
              <a:cs typeface="Open Sans"/>
              <a:sym typeface="Open Sans"/>
            </a:endParaRPr>
          </a:p>
          <a:p>
            <a:pPr indent="-304800" lvl="0" marL="457200" rtl="0" algn="l">
              <a:lnSpc>
                <a:spcPct val="100000"/>
              </a:lnSpc>
              <a:spcBef>
                <a:spcPts val="0"/>
              </a:spcBef>
              <a:spcAft>
                <a:spcPts val="0"/>
              </a:spcAft>
              <a:buClr>
                <a:schemeClr val="dk1"/>
              </a:buClr>
              <a:buSzPts val="1200"/>
              <a:buFont typeface="Open Sans"/>
              <a:buAutoNum type="arabicPeriod"/>
            </a:pPr>
            <a:r>
              <a:rPr lang="es" sz="1200">
                <a:solidFill>
                  <a:schemeClr val="dk1"/>
                </a:solidFill>
                <a:latin typeface="Open Sans"/>
                <a:ea typeface="Open Sans"/>
                <a:cs typeface="Open Sans"/>
                <a:sym typeface="Open Sans"/>
              </a:rPr>
              <a:t>Wrap foil over chilled pie and weigh it down.</a:t>
            </a:r>
            <a:endParaRPr sz="1200">
              <a:solidFill>
                <a:schemeClr val="dk1"/>
              </a:solidFill>
              <a:latin typeface="Open Sans"/>
              <a:ea typeface="Open Sans"/>
              <a:cs typeface="Open Sans"/>
              <a:sym typeface="Open Sans"/>
            </a:endParaRPr>
          </a:p>
          <a:p>
            <a:pPr indent="-304800" lvl="0" marL="457200" rtl="0" algn="l">
              <a:lnSpc>
                <a:spcPct val="100000"/>
              </a:lnSpc>
              <a:spcBef>
                <a:spcPts val="0"/>
              </a:spcBef>
              <a:spcAft>
                <a:spcPts val="0"/>
              </a:spcAft>
              <a:buClr>
                <a:schemeClr val="dk1"/>
              </a:buClr>
              <a:buSzPts val="1200"/>
              <a:buFont typeface="Open Sans"/>
              <a:buAutoNum type="arabicPeriod"/>
            </a:pPr>
            <a:r>
              <a:rPr lang="es" sz="1200">
                <a:solidFill>
                  <a:schemeClr val="dk1"/>
                </a:solidFill>
                <a:latin typeface="Open Sans"/>
                <a:ea typeface="Open Sans"/>
                <a:cs typeface="Open Sans"/>
                <a:sym typeface="Open Sans"/>
              </a:rPr>
              <a:t>Bake it in the oven until edges are golden (20-25 min.) </a:t>
            </a:r>
            <a:endParaRPr sz="1200">
              <a:solidFill>
                <a:schemeClr val="dk1"/>
              </a:solidFill>
              <a:latin typeface="Open Sans"/>
              <a:ea typeface="Open Sans"/>
              <a:cs typeface="Open Sans"/>
              <a:sym typeface="Open Sans"/>
            </a:endParaRPr>
          </a:p>
          <a:p>
            <a:pPr indent="-304800" lvl="0" marL="457200" rtl="0" algn="l">
              <a:lnSpc>
                <a:spcPct val="100000"/>
              </a:lnSpc>
              <a:spcBef>
                <a:spcPts val="0"/>
              </a:spcBef>
              <a:spcAft>
                <a:spcPts val="0"/>
              </a:spcAft>
              <a:buClr>
                <a:schemeClr val="dk1"/>
              </a:buClr>
              <a:buSzPts val="1200"/>
              <a:buFont typeface="Open Sans"/>
              <a:buAutoNum type="arabicPeriod"/>
            </a:pPr>
            <a:r>
              <a:rPr lang="es" sz="1200">
                <a:solidFill>
                  <a:schemeClr val="dk1"/>
                </a:solidFill>
                <a:latin typeface="Open Sans"/>
                <a:ea typeface="Open Sans"/>
                <a:cs typeface="Open Sans"/>
                <a:sym typeface="Open Sans"/>
              </a:rPr>
              <a:t>Remove foil and bake for 10-15 more minutes, until golden all over.</a:t>
            </a:r>
            <a:endParaRPr sz="1200">
              <a:solidFill>
                <a:schemeClr val="dk1"/>
              </a:solidFill>
              <a:latin typeface="Open Sans"/>
              <a:ea typeface="Open Sans"/>
              <a:cs typeface="Open Sans"/>
              <a:sym typeface="Open Sans"/>
            </a:endParaRPr>
          </a:p>
          <a:p>
            <a:pPr indent="-304800" lvl="0" marL="457200" rtl="0" algn="l">
              <a:lnSpc>
                <a:spcPct val="100000"/>
              </a:lnSpc>
              <a:spcBef>
                <a:spcPts val="0"/>
              </a:spcBef>
              <a:spcAft>
                <a:spcPts val="0"/>
              </a:spcAft>
              <a:buClr>
                <a:schemeClr val="dk1"/>
              </a:buClr>
              <a:buSzPts val="1200"/>
              <a:buFont typeface="Open Sans"/>
              <a:buAutoNum type="arabicPeriod"/>
            </a:pPr>
            <a:r>
              <a:rPr lang="es" sz="1200">
                <a:solidFill>
                  <a:schemeClr val="dk1"/>
                </a:solidFill>
                <a:latin typeface="Open Sans"/>
                <a:ea typeface="Open Sans"/>
                <a:cs typeface="Open Sans"/>
                <a:sym typeface="Open Sans"/>
              </a:rPr>
              <a:t>Let it cool completely.</a:t>
            </a:r>
            <a:endParaRPr sz="1200">
              <a:solidFill>
                <a:schemeClr val="dk1"/>
              </a:solidFill>
              <a:latin typeface="Open Sans"/>
              <a:ea typeface="Open Sans"/>
              <a:cs typeface="Open Sans"/>
              <a:sym typeface="Open Sans"/>
            </a:endParaRPr>
          </a:p>
          <a:p>
            <a:pPr indent="-304800" lvl="0" marL="457200" rtl="0" algn="l">
              <a:lnSpc>
                <a:spcPct val="100000"/>
              </a:lnSpc>
              <a:spcBef>
                <a:spcPts val="0"/>
              </a:spcBef>
              <a:spcAft>
                <a:spcPts val="0"/>
              </a:spcAft>
              <a:buClr>
                <a:schemeClr val="dk1"/>
              </a:buClr>
              <a:buSzPts val="1200"/>
              <a:buFont typeface="Open Sans"/>
              <a:buAutoNum type="arabicPeriod"/>
            </a:pPr>
            <a:r>
              <a:rPr lang="es" sz="1200">
                <a:solidFill>
                  <a:schemeClr val="dk1"/>
                </a:solidFill>
                <a:latin typeface="Open Sans"/>
                <a:ea typeface="Open Sans"/>
                <a:cs typeface="Open Sans"/>
                <a:sym typeface="Open Sans"/>
              </a:rPr>
              <a:t>FILLING: Gently stir pumpkin, cream, granulated sugar, 2 eggs, cinnamon, nutmeg, vanilla and salt. </a:t>
            </a:r>
            <a:endParaRPr sz="1200">
              <a:solidFill>
                <a:schemeClr val="dk1"/>
              </a:solidFill>
              <a:latin typeface="Open Sans"/>
              <a:ea typeface="Open Sans"/>
              <a:cs typeface="Open Sans"/>
              <a:sym typeface="Open Sans"/>
            </a:endParaRPr>
          </a:p>
          <a:p>
            <a:pPr indent="-304800" lvl="0" marL="457200" rtl="0" algn="l">
              <a:lnSpc>
                <a:spcPct val="100000"/>
              </a:lnSpc>
              <a:spcBef>
                <a:spcPts val="0"/>
              </a:spcBef>
              <a:spcAft>
                <a:spcPts val="0"/>
              </a:spcAft>
              <a:buClr>
                <a:schemeClr val="dk1"/>
              </a:buClr>
              <a:buSzPts val="1200"/>
              <a:buFont typeface="Open Sans"/>
              <a:buAutoNum type="arabicPeriod"/>
            </a:pPr>
            <a:r>
              <a:rPr lang="es" sz="1200">
                <a:solidFill>
                  <a:schemeClr val="dk1"/>
                </a:solidFill>
                <a:latin typeface="Open Sans"/>
                <a:ea typeface="Open Sans"/>
                <a:cs typeface="Open Sans"/>
                <a:sym typeface="Open Sans"/>
              </a:rPr>
              <a:t>Beat 3rd egg and brush along pie crust edge.</a:t>
            </a:r>
            <a:endParaRPr sz="1200">
              <a:solidFill>
                <a:schemeClr val="dk1"/>
              </a:solidFill>
              <a:latin typeface="Open Sans"/>
              <a:ea typeface="Open Sans"/>
              <a:cs typeface="Open Sans"/>
              <a:sym typeface="Open Sans"/>
            </a:endParaRPr>
          </a:p>
          <a:p>
            <a:pPr indent="-304800" lvl="0" marL="457200" rtl="0" algn="l">
              <a:lnSpc>
                <a:spcPct val="100000"/>
              </a:lnSpc>
              <a:spcBef>
                <a:spcPts val="0"/>
              </a:spcBef>
              <a:spcAft>
                <a:spcPts val="0"/>
              </a:spcAft>
              <a:buClr>
                <a:schemeClr val="dk1"/>
              </a:buClr>
              <a:buSzPts val="1200"/>
              <a:buFont typeface="Open Sans"/>
              <a:buAutoNum type="arabicPeriod"/>
            </a:pPr>
            <a:r>
              <a:rPr lang="es" sz="1200">
                <a:solidFill>
                  <a:schemeClr val="dk1"/>
                </a:solidFill>
                <a:latin typeface="Open Sans"/>
                <a:ea typeface="Open Sans"/>
                <a:cs typeface="Open Sans"/>
                <a:sym typeface="Open Sans"/>
              </a:rPr>
              <a:t>Sprinkle with coarse sugar, and pour in filling.</a:t>
            </a:r>
            <a:endParaRPr sz="1200">
              <a:solidFill>
                <a:schemeClr val="dk1"/>
              </a:solidFill>
              <a:latin typeface="Open Sans"/>
              <a:ea typeface="Open Sans"/>
              <a:cs typeface="Open Sans"/>
              <a:sym typeface="Open Sans"/>
            </a:endParaRPr>
          </a:p>
          <a:p>
            <a:pPr indent="-304800" lvl="0" marL="457200" rtl="0" algn="l">
              <a:lnSpc>
                <a:spcPct val="100000"/>
              </a:lnSpc>
              <a:spcBef>
                <a:spcPts val="0"/>
              </a:spcBef>
              <a:spcAft>
                <a:spcPts val="0"/>
              </a:spcAft>
              <a:buClr>
                <a:schemeClr val="dk1"/>
              </a:buClr>
              <a:buSzPts val="1200"/>
              <a:buFont typeface="Open Sans"/>
              <a:buAutoNum type="arabicPeriod"/>
            </a:pPr>
            <a:r>
              <a:rPr lang="es" sz="1200">
                <a:solidFill>
                  <a:schemeClr val="dk1"/>
                </a:solidFill>
                <a:latin typeface="Open Sans"/>
                <a:ea typeface="Open Sans"/>
                <a:cs typeface="Open Sans"/>
                <a:sym typeface="Open Sans"/>
              </a:rPr>
              <a:t>Bake for 50 minutes to 1 hour.</a:t>
            </a:r>
            <a:endParaRPr sz="1200">
              <a:solidFill>
                <a:schemeClr val="dk1"/>
              </a:solidFill>
              <a:latin typeface="Open Sans"/>
              <a:ea typeface="Open Sans"/>
              <a:cs typeface="Open Sans"/>
              <a:sym typeface="Open Sans"/>
            </a:endParaRPr>
          </a:p>
          <a:p>
            <a:pPr indent="0" lvl="0" marL="457200" rtl="0" algn="l">
              <a:lnSpc>
                <a:spcPct val="100000"/>
              </a:lnSpc>
              <a:spcBef>
                <a:spcPts val="500"/>
              </a:spcBef>
              <a:spcAft>
                <a:spcPts val="0"/>
              </a:spcAft>
              <a:buNone/>
            </a:pPr>
            <a:r>
              <a:t/>
            </a:r>
            <a:endParaRPr b="1" sz="1200">
              <a:solidFill>
                <a:schemeClr val="dk1"/>
              </a:solidFill>
              <a:latin typeface="Times New Roman"/>
              <a:ea typeface="Times New Roman"/>
              <a:cs typeface="Times New Roman"/>
              <a:sym typeface="Times New Roman"/>
            </a:endParaRPr>
          </a:p>
          <a:p>
            <a:pPr indent="0" lvl="0" marL="457200" marR="0" rtl="0" algn="l">
              <a:lnSpc>
                <a:spcPct val="100000"/>
              </a:lnSpc>
              <a:spcBef>
                <a:spcPts val="5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pic>
        <p:nvPicPr>
          <p:cNvPr id="666" name="Google Shape;666;p89"/>
          <p:cNvPicPr preferRelativeResize="0"/>
          <p:nvPr/>
        </p:nvPicPr>
        <p:blipFill>
          <a:blip r:embed="rId3">
            <a:alphaModFix/>
          </a:blip>
          <a:stretch>
            <a:fillRect/>
          </a:stretch>
        </p:blipFill>
        <p:spPr>
          <a:xfrm>
            <a:off x="5963850" y="1202025"/>
            <a:ext cx="3180149" cy="2739448"/>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0" name="Shape 670"/>
        <p:cNvGrpSpPr/>
        <p:nvPr/>
      </p:nvGrpSpPr>
      <p:grpSpPr>
        <a:xfrm>
          <a:off x="0" y="0"/>
          <a:ext cx="0" cy="0"/>
          <a:chOff x="0" y="0"/>
          <a:chExt cx="0" cy="0"/>
        </a:xfrm>
      </p:grpSpPr>
      <p:sp>
        <p:nvSpPr>
          <p:cNvPr id="671" name="Google Shape;671;p90"/>
          <p:cNvSpPr txBox="1"/>
          <p:nvPr/>
        </p:nvSpPr>
        <p:spPr>
          <a:xfrm>
            <a:off x="126250" y="2764225"/>
            <a:ext cx="4359600" cy="2286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PUMPKIN</a:t>
            </a:r>
            <a:endParaRPr/>
          </a:p>
          <a:p>
            <a:pPr indent="0" lvl="0" marL="0" marR="0" rtl="0" algn="l">
              <a:lnSpc>
                <a:spcPct val="100000"/>
              </a:lnSpc>
              <a:spcBef>
                <a:spcPts val="600"/>
              </a:spcBef>
              <a:spcAft>
                <a:spcPts val="0"/>
              </a:spcAft>
              <a:buClr>
                <a:srgbClr val="000000"/>
              </a:buClr>
              <a:buFont typeface="PT Sans"/>
              <a:buNone/>
            </a:pPr>
            <a:r>
              <a:rPr lang="es" sz="1600">
                <a:latin typeface="Open Sans"/>
                <a:ea typeface="Open Sans"/>
                <a:cs typeface="Open Sans"/>
                <a:sym typeface="Open Sans"/>
              </a:rPr>
              <a:t>My spotlight ingredient is pumpkin.  Pumpkin is a fruit because it has seeds. A lot of people carve and decorate pumpkins on Halloween. They should be planted in May or June, and should be harvested in mid-fall. Pumpkins need about 90-120 days to grow.</a:t>
            </a:r>
            <a:endParaRPr sz="1600"/>
          </a:p>
        </p:txBody>
      </p:sp>
      <p:sp>
        <p:nvSpPr>
          <p:cNvPr id="672" name="Google Shape;672;p90"/>
          <p:cNvSpPr txBox="1"/>
          <p:nvPr/>
        </p:nvSpPr>
        <p:spPr>
          <a:xfrm>
            <a:off x="4619450" y="388075"/>
            <a:ext cx="4437900" cy="181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rgbClr val="000000"/>
              </a:buClr>
              <a:buFont typeface="PT Sans"/>
              <a:buNone/>
            </a:pPr>
            <a:r>
              <a:rPr lang="es" sz="1600">
                <a:latin typeface="Open Sans"/>
                <a:ea typeface="Open Sans"/>
                <a:cs typeface="Open Sans"/>
                <a:sym typeface="Open Sans"/>
              </a:rPr>
              <a:t>My recipe is pumpkin pie. My family has it every Thanksgiving. We usually have it with vanilla ice cream. I look forward to it every year.</a:t>
            </a:r>
            <a:endParaRPr sz="1600"/>
          </a:p>
        </p:txBody>
      </p:sp>
      <p:pic>
        <p:nvPicPr>
          <p:cNvPr id="673" name="Google Shape;673;p90"/>
          <p:cNvPicPr preferRelativeResize="0"/>
          <p:nvPr/>
        </p:nvPicPr>
        <p:blipFill rotWithShape="1">
          <a:blip r:embed="rId3">
            <a:alphaModFix/>
          </a:blip>
          <a:srcRect b="13368" l="0" r="0" t="13376"/>
          <a:stretch/>
        </p:blipFill>
        <p:spPr>
          <a:xfrm>
            <a:off x="126250" y="97525"/>
            <a:ext cx="4359600" cy="2395200"/>
          </a:xfrm>
          <a:prstGeom prst="rect">
            <a:avLst/>
          </a:prstGeom>
          <a:noFill/>
          <a:ln>
            <a:noFill/>
          </a:ln>
        </p:spPr>
      </p:pic>
      <p:pic>
        <p:nvPicPr>
          <p:cNvPr id="674" name="Google Shape;674;p90"/>
          <p:cNvPicPr preferRelativeResize="0"/>
          <p:nvPr/>
        </p:nvPicPr>
        <p:blipFill rotWithShape="1">
          <a:blip r:embed="rId4">
            <a:alphaModFix/>
          </a:blip>
          <a:srcRect b="2024" l="0" r="0" t="2024"/>
          <a:stretch/>
        </p:blipFill>
        <p:spPr>
          <a:xfrm>
            <a:off x="4619450" y="2655200"/>
            <a:ext cx="4437900" cy="23952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8" name="Shape 678"/>
        <p:cNvGrpSpPr/>
        <p:nvPr/>
      </p:nvGrpSpPr>
      <p:grpSpPr>
        <a:xfrm>
          <a:off x="0" y="0"/>
          <a:ext cx="0" cy="0"/>
          <a:chOff x="0" y="0"/>
          <a:chExt cx="0" cy="0"/>
        </a:xfrm>
      </p:grpSpPr>
      <p:pic>
        <p:nvPicPr>
          <p:cNvPr id="679" name="Google Shape;679;p91"/>
          <p:cNvPicPr preferRelativeResize="0"/>
          <p:nvPr/>
        </p:nvPicPr>
        <p:blipFill rotWithShape="1">
          <a:blip r:embed="rId3">
            <a:alphaModFix/>
          </a:blip>
          <a:srcRect b="0" l="18445" r="18451" t="0"/>
          <a:stretch/>
        </p:blipFill>
        <p:spPr>
          <a:xfrm>
            <a:off x="-6075" y="0"/>
            <a:ext cx="2585700" cy="5143500"/>
          </a:xfrm>
          <a:prstGeom prst="rect">
            <a:avLst/>
          </a:prstGeom>
          <a:noFill/>
          <a:ln>
            <a:noFill/>
          </a:ln>
        </p:spPr>
      </p:pic>
      <p:sp>
        <p:nvSpPr>
          <p:cNvPr id="680" name="Google Shape;680;p91"/>
          <p:cNvSpPr txBox="1"/>
          <p:nvPr/>
        </p:nvSpPr>
        <p:spPr>
          <a:xfrm>
            <a:off x="2991150" y="1787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Chicken </a:t>
            </a:r>
            <a:r>
              <a:rPr b="1" lang="es" sz="3900">
                <a:latin typeface="Open Sans"/>
                <a:ea typeface="Open Sans"/>
                <a:cs typeface="Open Sans"/>
                <a:sym typeface="Open Sans"/>
              </a:rPr>
              <a:t>Curry</a:t>
            </a:r>
            <a:endParaRPr sz="800"/>
          </a:p>
        </p:txBody>
      </p:sp>
      <p:sp>
        <p:nvSpPr>
          <p:cNvPr id="681" name="Google Shape;681;p91"/>
          <p:cNvSpPr txBox="1"/>
          <p:nvPr/>
        </p:nvSpPr>
        <p:spPr>
          <a:xfrm>
            <a:off x="2706600" y="1286050"/>
            <a:ext cx="1952100" cy="136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166199" lvl="0" marL="89999" marR="0" rtl="0" algn="l">
              <a:lnSpc>
                <a:spcPct val="100000"/>
              </a:lnSpc>
              <a:spcBef>
                <a:spcPts val="0"/>
              </a:spcBef>
              <a:spcAft>
                <a:spcPts val="0"/>
              </a:spcAft>
              <a:buClr>
                <a:srgbClr val="000000"/>
              </a:buClr>
              <a:buSzPts val="1200"/>
              <a:buFont typeface="Open Sans"/>
              <a:buChar char="●"/>
            </a:pPr>
            <a:r>
              <a:rPr lang="es" sz="1200"/>
              <a:t>3 tbsp olive oil</a:t>
            </a:r>
            <a:endParaRPr sz="1200"/>
          </a:p>
          <a:p>
            <a:pPr indent="-166199" lvl="0" marL="89999" marR="0" rtl="0" algn="l">
              <a:lnSpc>
                <a:spcPct val="100000"/>
              </a:lnSpc>
              <a:spcBef>
                <a:spcPts val="0"/>
              </a:spcBef>
              <a:spcAft>
                <a:spcPts val="0"/>
              </a:spcAft>
              <a:buClr>
                <a:srgbClr val="000000"/>
              </a:buClr>
              <a:buSzPts val="1200"/>
              <a:buFont typeface="Open Sans"/>
              <a:buChar char="●"/>
            </a:pPr>
            <a:r>
              <a:rPr lang="es" sz="1200"/>
              <a:t>1 small onion chopped</a:t>
            </a:r>
            <a:endParaRPr sz="1200"/>
          </a:p>
          <a:p>
            <a:pPr indent="-166199" lvl="0" marL="89999" marR="0" rtl="0" algn="l">
              <a:lnSpc>
                <a:spcPct val="100000"/>
              </a:lnSpc>
              <a:spcBef>
                <a:spcPts val="0"/>
              </a:spcBef>
              <a:spcAft>
                <a:spcPts val="0"/>
              </a:spcAft>
              <a:buClr>
                <a:srgbClr val="000000"/>
              </a:buClr>
              <a:buSzPts val="1200"/>
              <a:buFont typeface="Open Sans"/>
              <a:buChar char="●"/>
            </a:pPr>
            <a:r>
              <a:rPr lang="es" sz="1200"/>
              <a:t>2 cloves garlic, minced</a:t>
            </a:r>
            <a:endParaRPr sz="1200"/>
          </a:p>
          <a:p>
            <a:pPr indent="-166199" lvl="0" marL="89999" marR="0" rtl="0" algn="l">
              <a:lnSpc>
                <a:spcPct val="100000"/>
              </a:lnSpc>
              <a:spcBef>
                <a:spcPts val="0"/>
              </a:spcBef>
              <a:spcAft>
                <a:spcPts val="0"/>
              </a:spcAft>
              <a:buSzPts val="1200"/>
              <a:buChar char="●"/>
            </a:pPr>
            <a:r>
              <a:rPr lang="es" sz="1200"/>
              <a:t>2 skinless, boneless chicken breast halves - cut into bite size pieces</a:t>
            </a:r>
            <a:endParaRPr b="0" i="0" sz="1200" u="none" cap="none" strike="noStrike">
              <a:solidFill>
                <a:srgbClr val="000000"/>
              </a:solidFill>
              <a:latin typeface="Open Sans"/>
              <a:ea typeface="Open Sans"/>
              <a:cs typeface="Open Sans"/>
              <a:sym typeface="Open Sans"/>
            </a:endParaRPr>
          </a:p>
        </p:txBody>
      </p:sp>
      <p:sp>
        <p:nvSpPr>
          <p:cNvPr id="682" name="Google Shape;682;p91"/>
          <p:cNvSpPr txBox="1"/>
          <p:nvPr/>
        </p:nvSpPr>
        <p:spPr>
          <a:xfrm>
            <a:off x="28174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Dylan Paul </a:t>
            </a:r>
            <a:endParaRPr sz="600"/>
          </a:p>
        </p:txBody>
      </p:sp>
      <p:sp>
        <p:nvSpPr>
          <p:cNvPr id="683" name="Google Shape;683;p91"/>
          <p:cNvSpPr txBox="1"/>
          <p:nvPr/>
        </p:nvSpPr>
        <p:spPr>
          <a:xfrm>
            <a:off x="2991150" y="85572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684" name="Google Shape;684;p91"/>
          <p:cNvSpPr txBox="1"/>
          <p:nvPr/>
        </p:nvSpPr>
        <p:spPr>
          <a:xfrm>
            <a:off x="627450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Serves 4</a:t>
            </a:r>
            <a:endParaRPr i="1" sz="600"/>
          </a:p>
        </p:txBody>
      </p:sp>
      <p:sp>
        <p:nvSpPr>
          <p:cNvPr id="685" name="Google Shape;685;p91"/>
          <p:cNvSpPr txBox="1"/>
          <p:nvPr/>
        </p:nvSpPr>
        <p:spPr>
          <a:xfrm>
            <a:off x="2706600" y="2682550"/>
            <a:ext cx="6320100" cy="205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0" lvl="0" marL="0" marR="0" rtl="0" algn="l">
              <a:lnSpc>
                <a:spcPct val="100000"/>
              </a:lnSpc>
              <a:spcBef>
                <a:spcPts val="0"/>
              </a:spcBef>
              <a:spcAft>
                <a:spcPts val="0"/>
              </a:spcAft>
              <a:buNone/>
            </a:pPr>
            <a:r>
              <a:t/>
            </a:r>
            <a:endParaRPr sz="1050">
              <a:solidFill>
                <a:srgbClr val="2D2D2D"/>
              </a:solidFill>
            </a:endParaRPr>
          </a:p>
          <a:p>
            <a:pPr indent="-304800" lvl="0" marL="457200" marR="0" rtl="0" algn="l">
              <a:lnSpc>
                <a:spcPct val="100000"/>
              </a:lnSpc>
              <a:spcBef>
                <a:spcPts val="0"/>
              </a:spcBef>
              <a:spcAft>
                <a:spcPts val="0"/>
              </a:spcAft>
              <a:buClr>
                <a:srgbClr val="2D2D2D"/>
              </a:buClr>
              <a:buSzPts val="1200"/>
              <a:buAutoNum type="arabicPeriod"/>
            </a:pPr>
            <a:r>
              <a:rPr lang="es" sz="1200">
                <a:solidFill>
                  <a:srgbClr val="2D2D2D"/>
                </a:solidFill>
              </a:rPr>
              <a:t>Heat olive oil in a skillet over medium heat. Saute onion until lightly browned. Stir in garlic, curry powder, cinnamon, paprika, bay leaf, ginger, sugar and salt. Continue stirring for 2 minutes. Add chicken pieces, tomato paste, yogurt, and coconut milk. Bring to a boil, reduce heat, and simmer for 20 to 25 minutes.</a:t>
            </a:r>
            <a:endParaRPr sz="1200">
              <a:solidFill>
                <a:srgbClr val="2D2D2D"/>
              </a:solidFill>
            </a:endParaRPr>
          </a:p>
          <a:p>
            <a:pPr indent="0" lvl="0" marL="457200" marR="0" rtl="0" algn="l">
              <a:lnSpc>
                <a:spcPct val="100000"/>
              </a:lnSpc>
              <a:spcBef>
                <a:spcPts val="0"/>
              </a:spcBef>
              <a:spcAft>
                <a:spcPts val="0"/>
              </a:spcAft>
              <a:buNone/>
            </a:pPr>
            <a:r>
              <a:t/>
            </a:r>
            <a:endParaRPr sz="1200">
              <a:solidFill>
                <a:srgbClr val="2D2D2D"/>
              </a:solidFill>
            </a:endParaRPr>
          </a:p>
          <a:p>
            <a:pPr indent="-304800" lvl="0" marL="457200" marR="152400" rtl="0" algn="l">
              <a:lnSpc>
                <a:spcPct val="100000"/>
              </a:lnSpc>
              <a:spcBef>
                <a:spcPts val="1800"/>
              </a:spcBef>
              <a:spcAft>
                <a:spcPts val="0"/>
              </a:spcAft>
              <a:buClr>
                <a:srgbClr val="2D2D2D"/>
              </a:buClr>
              <a:buSzPts val="1200"/>
              <a:buAutoNum type="arabicPeriod"/>
            </a:pPr>
            <a:r>
              <a:rPr lang="es" sz="1200">
                <a:solidFill>
                  <a:srgbClr val="2D2D2D"/>
                </a:solidFill>
              </a:rPr>
              <a:t>Remove bay leaf, and stir in lemon juice and cayenne pepper. Simmer 5 more minutes.</a:t>
            </a:r>
            <a:endParaRPr sz="1200">
              <a:solidFill>
                <a:srgbClr val="2D2D2D"/>
              </a:solidFill>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686" name="Google Shape;686;p91"/>
          <p:cNvSpPr txBox="1"/>
          <p:nvPr/>
        </p:nvSpPr>
        <p:spPr>
          <a:xfrm>
            <a:off x="4653200" y="1318750"/>
            <a:ext cx="2025000" cy="136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66199" lvl="0" marL="89999" marR="0" rtl="0" algn="l">
              <a:lnSpc>
                <a:spcPct val="100000"/>
              </a:lnSpc>
              <a:spcBef>
                <a:spcPts val="0"/>
              </a:spcBef>
              <a:spcAft>
                <a:spcPts val="0"/>
              </a:spcAft>
              <a:buClr>
                <a:srgbClr val="000000"/>
              </a:buClr>
              <a:buSzPts val="1200"/>
              <a:buFont typeface="Open Sans"/>
              <a:buChar char="●"/>
            </a:pPr>
            <a:r>
              <a:rPr lang="es" sz="1200"/>
              <a:t>3 tbsp curry powder</a:t>
            </a:r>
            <a:endParaRPr sz="1200"/>
          </a:p>
          <a:p>
            <a:pPr indent="-166199" lvl="0" marL="89999" marR="0" rtl="0" algn="l">
              <a:lnSpc>
                <a:spcPct val="100000"/>
              </a:lnSpc>
              <a:spcBef>
                <a:spcPts val="0"/>
              </a:spcBef>
              <a:spcAft>
                <a:spcPts val="0"/>
              </a:spcAft>
              <a:buClr>
                <a:srgbClr val="000000"/>
              </a:buClr>
              <a:buSzPts val="1200"/>
              <a:buFont typeface="Open Sans"/>
              <a:buChar char="●"/>
            </a:pPr>
            <a:r>
              <a:rPr lang="es" sz="1200"/>
              <a:t>1 tsp ground cinnamon</a:t>
            </a:r>
            <a:endParaRPr sz="1200"/>
          </a:p>
          <a:p>
            <a:pPr indent="-166199" lvl="0" marL="89999" marR="0" rtl="0" algn="l">
              <a:lnSpc>
                <a:spcPct val="100000"/>
              </a:lnSpc>
              <a:spcBef>
                <a:spcPts val="0"/>
              </a:spcBef>
              <a:spcAft>
                <a:spcPts val="0"/>
              </a:spcAft>
              <a:buClr>
                <a:srgbClr val="000000"/>
              </a:buClr>
              <a:buSzPts val="1200"/>
              <a:buFont typeface="Open Sans"/>
              <a:buChar char="●"/>
            </a:pPr>
            <a:r>
              <a:rPr lang="es" sz="1200"/>
              <a:t>1 tsp paprika</a:t>
            </a:r>
            <a:endParaRPr sz="1200"/>
          </a:p>
          <a:p>
            <a:pPr indent="-166199" lvl="0" marL="89999" marR="0" rtl="0" algn="l">
              <a:lnSpc>
                <a:spcPct val="100000"/>
              </a:lnSpc>
              <a:spcBef>
                <a:spcPts val="0"/>
              </a:spcBef>
              <a:spcAft>
                <a:spcPts val="0"/>
              </a:spcAft>
              <a:buSzPts val="1200"/>
              <a:buChar char="●"/>
            </a:pPr>
            <a:r>
              <a:rPr lang="es" sz="1200"/>
              <a:t>1 tbsp tomato paste</a:t>
            </a:r>
            <a:endParaRPr sz="1200"/>
          </a:p>
          <a:p>
            <a:pPr indent="-166199" lvl="0" marL="89999" marR="0" rtl="0" algn="l">
              <a:lnSpc>
                <a:spcPct val="100000"/>
              </a:lnSpc>
              <a:spcBef>
                <a:spcPts val="0"/>
              </a:spcBef>
              <a:spcAft>
                <a:spcPts val="0"/>
              </a:spcAft>
              <a:buSzPts val="1200"/>
              <a:buChar char="●"/>
            </a:pPr>
            <a:r>
              <a:rPr lang="es" sz="1200"/>
              <a:t>1 cup plain yogurt</a:t>
            </a:r>
            <a:endParaRPr sz="1200"/>
          </a:p>
          <a:p>
            <a:pPr indent="-166199" lvl="0" marL="89999" marR="0" rtl="0" algn="l">
              <a:lnSpc>
                <a:spcPct val="100000"/>
              </a:lnSpc>
              <a:spcBef>
                <a:spcPts val="0"/>
              </a:spcBef>
              <a:spcAft>
                <a:spcPts val="0"/>
              </a:spcAft>
              <a:buSzPts val="1200"/>
              <a:buChar char="●"/>
            </a:pPr>
            <a:r>
              <a:rPr lang="es" sz="1200"/>
              <a:t>½ a lemon, juiced</a:t>
            </a:r>
            <a:endParaRPr sz="1200"/>
          </a:p>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000000"/>
              </a:solidFill>
              <a:latin typeface="Open Sans"/>
              <a:ea typeface="Open Sans"/>
              <a:cs typeface="Open Sans"/>
              <a:sym typeface="Open Sans"/>
            </a:endParaRPr>
          </a:p>
        </p:txBody>
      </p:sp>
      <p:sp>
        <p:nvSpPr>
          <p:cNvPr id="687" name="Google Shape;687;p91"/>
          <p:cNvSpPr txBox="1"/>
          <p:nvPr/>
        </p:nvSpPr>
        <p:spPr>
          <a:xfrm>
            <a:off x="6712150" y="1265800"/>
            <a:ext cx="2156700" cy="141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66199" lvl="0" marL="89999" marR="0" rtl="0" algn="l">
              <a:lnSpc>
                <a:spcPct val="100000"/>
              </a:lnSpc>
              <a:spcBef>
                <a:spcPts val="0"/>
              </a:spcBef>
              <a:spcAft>
                <a:spcPts val="0"/>
              </a:spcAft>
              <a:buClr>
                <a:srgbClr val="000000"/>
              </a:buClr>
              <a:buSzPts val="1200"/>
              <a:buFont typeface="Open Sans"/>
              <a:buChar char="●"/>
            </a:pPr>
            <a:r>
              <a:rPr lang="es" sz="1200"/>
              <a:t>1 bay leaf</a:t>
            </a:r>
            <a:endParaRPr sz="1200"/>
          </a:p>
          <a:p>
            <a:pPr indent="-166199" lvl="0" marL="89999" marR="0" rtl="0" algn="l">
              <a:lnSpc>
                <a:spcPct val="100000"/>
              </a:lnSpc>
              <a:spcBef>
                <a:spcPts val="0"/>
              </a:spcBef>
              <a:spcAft>
                <a:spcPts val="0"/>
              </a:spcAft>
              <a:buClr>
                <a:srgbClr val="000000"/>
              </a:buClr>
              <a:buSzPts val="1200"/>
              <a:buFont typeface="Open Sans"/>
              <a:buChar char="●"/>
            </a:pPr>
            <a:r>
              <a:rPr lang="es" sz="1200"/>
              <a:t>½ tsp grated fresh ginger</a:t>
            </a:r>
            <a:endParaRPr sz="1200"/>
          </a:p>
          <a:p>
            <a:pPr indent="-166199" lvl="0" marL="89999" marR="0" rtl="0" algn="l">
              <a:lnSpc>
                <a:spcPct val="100000"/>
              </a:lnSpc>
              <a:spcBef>
                <a:spcPts val="0"/>
              </a:spcBef>
              <a:spcAft>
                <a:spcPts val="0"/>
              </a:spcAft>
              <a:buSzPts val="1200"/>
              <a:buChar char="●"/>
            </a:pPr>
            <a:r>
              <a:rPr lang="es" sz="1200"/>
              <a:t>½ tsp sugar</a:t>
            </a:r>
            <a:endParaRPr sz="1200"/>
          </a:p>
          <a:p>
            <a:pPr indent="-166199" lvl="0" marL="89999" marR="0" rtl="0" algn="l">
              <a:lnSpc>
                <a:spcPct val="100000"/>
              </a:lnSpc>
              <a:spcBef>
                <a:spcPts val="0"/>
              </a:spcBef>
              <a:spcAft>
                <a:spcPts val="0"/>
              </a:spcAft>
              <a:buSzPts val="1200"/>
              <a:buChar char="●"/>
            </a:pPr>
            <a:r>
              <a:rPr lang="es" sz="1200"/>
              <a:t>salt, to taste</a:t>
            </a:r>
            <a:endParaRPr sz="1200"/>
          </a:p>
          <a:p>
            <a:pPr indent="-166199" lvl="0" marL="89999" marR="0" rtl="0" algn="l">
              <a:lnSpc>
                <a:spcPct val="100000"/>
              </a:lnSpc>
              <a:spcBef>
                <a:spcPts val="0"/>
              </a:spcBef>
              <a:spcAft>
                <a:spcPts val="0"/>
              </a:spcAft>
              <a:buSzPts val="1200"/>
              <a:buChar char="●"/>
            </a:pPr>
            <a:r>
              <a:rPr lang="es" sz="1200"/>
              <a:t>¾ cup coconut milk</a:t>
            </a:r>
            <a:endParaRPr sz="1200"/>
          </a:p>
          <a:p>
            <a:pPr indent="-166199" lvl="0" marL="89999" marR="0" rtl="0" algn="l">
              <a:lnSpc>
                <a:spcPct val="100000"/>
              </a:lnSpc>
              <a:spcBef>
                <a:spcPts val="0"/>
              </a:spcBef>
              <a:spcAft>
                <a:spcPts val="0"/>
              </a:spcAft>
              <a:buSzPts val="1200"/>
              <a:buChar char="●"/>
            </a:pPr>
            <a:r>
              <a:rPr lang="es" sz="1200"/>
              <a:t>½ tsp cayenne pepper</a:t>
            </a:r>
            <a:endParaRPr sz="1200"/>
          </a:p>
          <a:p>
            <a:pPr indent="0" lvl="0" marL="457200" marR="0" rtl="0" algn="l">
              <a:lnSpc>
                <a:spcPct val="100000"/>
              </a:lnSpc>
              <a:spcBef>
                <a:spcPts val="0"/>
              </a:spcBef>
              <a:spcAft>
                <a:spcPts val="0"/>
              </a:spcAft>
              <a:buNone/>
            </a:pPr>
            <a:r>
              <a:t/>
            </a:r>
            <a:endParaRPr sz="1200"/>
          </a:p>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000000"/>
              </a:solidFill>
              <a:latin typeface="Open Sans"/>
              <a:ea typeface="Open Sans"/>
              <a:cs typeface="Open Sans"/>
              <a:sym typeface="Open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1" name="Shape 691"/>
        <p:cNvGrpSpPr/>
        <p:nvPr/>
      </p:nvGrpSpPr>
      <p:grpSpPr>
        <a:xfrm>
          <a:off x="0" y="0"/>
          <a:ext cx="0" cy="0"/>
          <a:chOff x="0" y="0"/>
          <a:chExt cx="0" cy="0"/>
        </a:xfrm>
      </p:grpSpPr>
      <p:sp>
        <p:nvSpPr>
          <p:cNvPr id="692" name="Google Shape;692;p92"/>
          <p:cNvSpPr txBox="1"/>
          <p:nvPr>
            <p:ph type="title"/>
          </p:nvPr>
        </p:nvSpPr>
        <p:spPr>
          <a:xfrm>
            <a:off x="540875" y="368625"/>
            <a:ext cx="8520600" cy="572700"/>
          </a:xfrm>
          <a:prstGeom prst="rect">
            <a:avLst/>
          </a:prstGeom>
        </p:spPr>
        <p:txBody>
          <a:bodyPr anchorCtr="0" anchor="t" bIns="91425" lIns="91425" spcFirstLastPara="1" rIns="91425" wrap="square" tIns="91425">
            <a:noAutofit/>
          </a:bodyPr>
          <a:lstStyle/>
          <a:p>
            <a:pPr indent="457200" lvl="0" marL="2286000" rtl="0" algn="l">
              <a:spcBef>
                <a:spcPts val="0"/>
              </a:spcBef>
              <a:spcAft>
                <a:spcPts val="0"/>
              </a:spcAft>
              <a:buNone/>
            </a:pPr>
            <a:r>
              <a:rPr lang="es"/>
              <a:t>Spotlight ingredient</a:t>
            </a:r>
            <a:endParaRPr/>
          </a:p>
        </p:txBody>
      </p:sp>
      <p:sp>
        <p:nvSpPr>
          <p:cNvPr id="693" name="Google Shape;693;p92"/>
          <p:cNvSpPr txBox="1"/>
          <p:nvPr>
            <p:ph idx="1" type="body"/>
          </p:nvPr>
        </p:nvSpPr>
        <p:spPr>
          <a:xfrm>
            <a:off x="311700" y="2979150"/>
            <a:ext cx="5086500" cy="1850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s">
                <a:solidFill>
                  <a:schemeClr val="dk1"/>
                </a:solidFill>
                <a:latin typeface="Times New Roman"/>
                <a:ea typeface="Times New Roman"/>
                <a:cs typeface="Times New Roman"/>
                <a:sym typeface="Times New Roman"/>
              </a:rPr>
              <a:t> My spotlight ingredient is Onion. Onion is a really good plant for taste you can add it in a lot of stuff. My plant is a root.Green onions can be ready in 20 to 30 days after planting. Dry bulb onions can take 100 to 175 days. Onions can help you when you have Cancer, Diabetes, Heart Disease and Tooth Decay.</a:t>
            </a:r>
            <a:endParaRPr>
              <a:solidFill>
                <a:schemeClr val="dk1"/>
              </a:solidFill>
              <a:latin typeface="Times New Roman"/>
              <a:ea typeface="Times New Roman"/>
              <a:cs typeface="Times New Roman"/>
              <a:sym typeface="Times New Roman"/>
            </a:endParaRPr>
          </a:p>
          <a:p>
            <a:pPr indent="0" lvl="0" marL="0" rtl="0" algn="l">
              <a:spcBef>
                <a:spcPts val="0"/>
              </a:spcBef>
              <a:spcAft>
                <a:spcPts val="1600"/>
              </a:spcAft>
              <a:buNone/>
            </a:pPr>
            <a:r>
              <a:t/>
            </a:r>
            <a:endParaRPr/>
          </a:p>
        </p:txBody>
      </p:sp>
      <p:pic>
        <p:nvPicPr>
          <p:cNvPr id="694" name="Google Shape;694;p92"/>
          <p:cNvPicPr preferRelativeResize="0"/>
          <p:nvPr/>
        </p:nvPicPr>
        <p:blipFill>
          <a:blip r:embed="rId3">
            <a:alphaModFix/>
          </a:blip>
          <a:stretch>
            <a:fillRect/>
          </a:stretch>
        </p:blipFill>
        <p:spPr>
          <a:xfrm>
            <a:off x="1731075" y="1093725"/>
            <a:ext cx="3184918" cy="1733027"/>
          </a:xfrm>
          <a:prstGeom prst="rect">
            <a:avLst/>
          </a:prstGeom>
          <a:noFill/>
          <a:ln>
            <a:noFill/>
          </a:ln>
        </p:spPr>
      </p:pic>
      <p:sp>
        <p:nvSpPr>
          <p:cNvPr id="695" name="Google Shape;695;p92"/>
          <p:cNvSpPr txBox="1"/>
          <p:nvPr/>
        </p:nvSpPr>
        <p:spPr>
          <a:xfrm>
            <a:off x="5398200" y="1165375"/>
            <a:ext cx="3714600" cy="158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My recipe is called chicken curry. It’s really good we eat it about 3 times a month. It’s a good recipe that doesn’t take too long to make.</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9" name="Shape 699"/>
        <p:cNvGrpSpPr/>
        <p:nvPr/>
      </p:nvGrpSpPr>
      <p:grpSpPr>
        <a:xfrm>
          <a:off x="0" y="0"/>
          <a:ext cx="0" cy="0"/>
          <a:chOff x="0" y="0"/>
          <a:chExt cx="0" cy="0"/>
        </a:xfrm>
      </p:grpSpPr>
      <p:pic>
        <p:nvPicPr>
          <p:cNvPr id="700" name="Google Shape;700;p93"/>
          <p:cNvPicPr preferRelativeResize="0"/>
          <p:nvPr/>
        </p:nvPicPr>
        <p:blipFill rotWithShape="1">
          <a:blip r:embed="rId3">
            <a:alphaModFix/>
          </a:blip>
          <a:srcRect b="0" l="8477" r="8486" t="0"/>
          <a:stretch/>
        </p:blipFill>
        <p:spPr>
          <a:xfrm>
            <a:off x="6044250" y="0"/>
            <a:ext cx="3099600" cy="5143500"/>
          </a:xfrm>
          <a:prstGeom prst="rect">
            <a:avLst/>
          </a:prstGeom>
          <a:noFill/>
          <a:ln>
            <a:noFill/>
          </a:ln>
        </p:spPr>
      </p:pic>
      <p:sp>
        <p:nvSpPr>
          <p:cNvPr id="701" name="Google Shape;701;p93"/>
          <p:cNvSpPr txBox="1"/>
          <p:nvPr/>
        </p:nvSpPr>
        <p:spPr>
          <a:xfrm>
            <a:off x="171750" y="9590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Quinoa and Kale Salad</a:t>
            </a:r>
            <a:endParaRPr sz="800"/>
          </a:p>
        </p:txBody>
      </p:sp>
      <p:sp>
        <p:nvSpPr>
          <p:cNvPr id="702" name="Google Shape;702;p93"/>
          <p:cNvSpPr txBox="1"/>
          <p:nvPr/>
        </p:nvSpPr>
        <p:spPr>
          <a:xfrm>
            <a:off x="171750" y="1317850"/>
            <a:ext cx="2376600" cy="148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292100" lvl="0" marL="457200" marR="0" rtl="0" algn="l">
              <a:lnSpc>
                <a:spcPct val="100000"/>
              </a:lnSpc>
              <a:spcBef>
                <a:spcPts val="0"/>
              </a:spcBef>
              <a:spcAft>
                <a:spcPts val="0"/>
              </a:spcAft>
              <a:buClr>
                <a:srgbClr val="000000"/>
              </a:buClr>
              <a:buSzPts val="1000"/>
              <a:buFont typeface="Open Sans"/>
              <a:buChar char="●"/>
            </a:pPr>
            <a:r>
              <a:rPr lang="es" sz="1000"/>
              <a:t>1 cup of Quinoa rinsed using a fine mesh strainer </a:t>
            </a:r>
            <a:endParaRPr sz="1000"/>
          </a:p>
          <a:p>
            <a:pPr indent="-292100" lvl="0" marL="457200" marR="0" rtl="0" algn="l">
              <a:lnSpc>
                <a:spcPct val="100000"/>
              </a:lnSpc>
              <a:spcBef>
                <a:spcPts val="0"/>
              </a:spcBef>
              <a:spcAft>
                <a:spcPts val="0"/>
              </a:spcAft>
              <a:buClr>
                <a:srgbClr val="000000"/>
              </a:buClr>
              <a:buSzPts val="1000"/>
              <a:buFont typeface="Open Sans"/>
              <a:buChar char="●"/>
            </a:pPr>
            <a:r>
              <a:rPr lang="es" sz="1000"/>
              <a:t>¾ tsp salt</a:t>
            </a:r>
            <a:endParaRPr sz="1000"/>
          </a:p>
          <a:p>
            <a:pPr indent="-292100" lvl="0" marL="457200" marR="0" rtl="0" algn="l">
              <a:lnSpc>
                <a:spcPct val="100000"/>
              </a:lnSpc>
              <a:spcBef>
                <a:spcPts val="0"/>
              </a:spcBef>
              <a:spcAft>
                <a:spcPts val="0"/>
              </a:spcAft>
              <a:buClr>
                <a:srgbClr val="000000"/>
              </a:buClr>
              <a:buSzPts val="1000"/>
              <a:buFont typeface="Open Sans"/>
              <a:buChar char="●"/>
            </a:pPr>
            <a:r>
              <a:rPr lang="es" sz="1000"/>
              <a:t>3 cups loosely packed, finely chopped kale, stems removed</a:t>
            </a:r>
            <a:endParaRPr sz="1000"/>
          </a:p>
          <a:p>
            <a:pPr indent="-292100" lvl="0" marL="457200" marR="0" rtl="0" algn="l">
              <a:lnSpc>
                <a:spcPct val="100000"/>
              </a:lnSpc>
              <a:spcBef>
                <a:spcPts val="0"/>
              </a:spcBef>
              <a:spcAft>
                <a:spcPts val="0"/>
              </a:spcAft>
              <a:buSzPts val="1000"/>
              <a:buChar char="●"/>
            </a:pPr>
            <a:r>
              <a:rPr lang="es" sz="1000"/>
              <a:t>1 red bell pepper, seeded and chopped</a:t>
            </a:r>
            <a:endParaRPr sz="1000"/>
          </a:p>
          <a:p>
            <a:pPr indent="-292100" lvl="0" marL="457200" rtl="0" algn="l">
              <a:spcBef>
                <a:spcPts val="0"/>
              </a:spcBef>
              <a:spcAft>
                <a:spcPts val="0"/>
              </a:spcAft>
              <a:buClr>
                <a:schemeClr val="dk1"/>
              </a:buClr>
              <a:buSzPts val="1000"/>
              <a:buChar char="●"/>
            </a:pPr>
            <a:r>
              <a:rPr lang="es" sz="1000">
                <a:solidFill>
                  <a:schemeClr val="dk1"/>
                </a:solidFill>
              </a:rPr>
              <a:t>1 jalapeno, finely chopped</a:t>
            </a:r>
            <a:endParaRPr sz="1000"/>
          </a:p>
          <a:p>
            <a:pPr indent="0" lvl="0" marL="0" marR="0" rtl="0" algn="l">
              <a:lnSpc>
                <a:spcPct val="100000"/>
              </a:lnSpc>
              <a:spcBef>
                <a:spcPts val="60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p:txBody>
      </p:sp>
      <p:sp>
        <p:nvSpPr>
          <p:cNvPr id="703" name="Google Shape;703;p93"/>
          <p:cNvSpPr txBox="1"/>
          <p:nvPr/>
        </p:nvSpPr>
        <p:spPr>
          <a:xfrm>
            <a:off x="171750" y="62930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1800">
                <a:latin typeface="Open Sans"/>
                <a:ea typeface="Open Sans"/>
                <a:cs typeface="Open Sans"/>
                <a:sym typeface="Open Sans"/>
              </a:rPr>
              <a:t>Jasper Yu-Dawidowicz</a:t>
            </a:r>
            <a:endParaRPr sz="1800"/>
          </a:p>
        </p:txBody>
      </p:sp>
      <p:sp>
        <p:nvSpPr>
          <p:cNvPr id="704" name="Google Shape;704;p93"/>
          <p:cNvSpPr txBox="1"/>
          <p:nvPr/>
        </p:nvSpPr>
        <p:spPr>
          <a:xfrm>
            <a:off x="171750" y="9530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Salad</a:t>
            </a:r>
            <a:endParaRPr i="1" sz="600"/>
          </a:p>
        </p:txBody>
      </p:sp>
      <p:sp>
        <p:nvSpPr>
          <p:cNvPr id="705" name="Google Shape;705;p93"/>
          <p:cNvSpPr txBox="1"/>
          <p:nvPr/>
        </p:nvSpPr>
        <p:spPr>
          <a:xfrm>
            <a:off x="3753150" y="9530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Serves 6</a:t>
            </a:r>
            <a:endParaRPr i="1" sz="600"/>
          </a:p>
        </p:txBody>
      </p:sp>
      <p:sp>
        <p:nvSpPr>
          <p:cNvPr id="706" name="Google Shape;706;p93"/>
          <p:cNvSpPr txBox="1"/>
          <p:nvPr/>
        </p:nvSpPr>
        <p:spPr>
          <a:xfrm>
            <a:off x="3024150" y="1406988"/>
            <a:ext cx="2754000" cy="1554900"/>
          </a:xfrm>
          <a:prstGeom prst="rect">
            <a:avLst/>
          </a:prstGeom>
          <a:noFill/>
          <a:ln>
            <a:noFill/>
          </a:ln>
        </p:spPr>
        <p:txBody>
          <a:bodyPr anchorCtr="0" anchor="t" bIns="91425" lIns="91425" spcFirstLastPara="1" rIns="91425" wrap="square" tIns="91425">
            <a:noAutofit/>
          </a:bodyPr>
          <a:lstStyle/>
          <a:p>
            <a:pPr indent="-292100" lvl="0" marL="457200" marR="0" rtl="0" algn="l">
              <a:lnSpc>
                <a:spcPct val="100000"/>
              </a:lnSpc>
              <a:spcBef>
                <a:spcPts val="600"/>
              </a:spcBef>
              <a:spcAft>
                <a:spcPts val="0"/>
              </a:spcAft>
              <a:buSzPts val="1000"/>
              <a:buChar char="●"/>
            </a:pPr>
            <a:r>
              <a:rPr lang="es" sz="1000"/>
              <a:t>½ small red onion, chopped</a:t>
            </a:r>
            <a:endParaRPr sz="1000"/>
          </a:p>
          <a:p>
            <a:pPr indent="-292100" lvl="0" marL="457200" marR="0" rtl="0" algn="l">
              <a:lnSpc>
                <a:spcPct val="100000"/>
              </a:lnSpc>
              <a:spcBef>
                <a:spcPts val="0"/>
              </a:spcBef>
              <a:spcAft>
                <a:spcPts val="0"/>
              </a:spcAft>
              <a:buSzPts val="1000"/>
              <a:buChar char="●"/>
            </a:pPr>
            <a:r>
              <a:rPr lang="es" sz="1000"/>
              <a:t>½ cup chopped cilantro leaves</a:t>
            </a:r>
            <a:endParaRPr sz="1000"/>
          </a:p>
          <a:p>
            <a:pPr indent="-292100" lvl="0" marL="457200" marR="0" rtl="0" algn="l">
              <a:lnSpc>
                <a:spcPct val="100000"/>
              </a:lnSpc>
              <a:spcBef>
                <a:spcPts val="0"/>
              </a:spcBef>
              <a:spcAft>
                <a:spcPts val="0"/>
              </a:spcAft>
              <a:buSzPts val="1000"/>
              <a:buChar char="●"/>
            </a:pPr>
            <a:r>
              <a:rPr lang="es" sz="1000"/>
              <a:t>1 oz (15 oz) black beans drained and rinsed</a:t>
            </a:r>
            <a:endParaRPr sz="1000"/>
          </a:p>
          <a:p>
            <a:pPr indent="-292100" lvl="0" marL="457200" marR="0" rtl="0" algn="l">
              <a:lnSpc>
                <a:spcPct val="100000"/>
              </a:lnSpc>
              <a:spcBef>
                <a:spcPts val="0"/>
              </a:spcBef>
              <a:spcAft>
                <a:spcPts val="0"/>
              </a:spcAft>
              <a:buSzPts val="1000"/>
              <a:buChar char="●"/>
            </a:pPr>
            <a:r>
              <a:rPr lang="es" sz="1000"/>
              <a:t>⅓ cup lime juice (3 limes)</a:t>
            </a:r>
            <a:endParaRPr sz="1000"/>
          </a:p>
          <a:p>
            <a:pPr indent="-292100" lvl="0" marL="457200" marR="0" rtl="0" algn="l">
              <a:lnSpc>
                <a:spcPct val="100000"/>
              </a:lnSpc>
              <a:spcBef>
                <a:spcPts val="0"/>
              </a:spcBef>
              <a:spcAft>
                <a:spcPts val="0"/>
              </a:spcAft>
              <a:buSzPts val="1000"/>
              <a:buChar char="●"/>
            </a:pPr>
            <a:r>
              <a:rPr lang="es" sz="1000"/>
              <a:t>⅓ cup olive oil</a:t>
            </a:r>
            <a:endParaRPr sz="1000"/>
          </a:p>
          <a:p>
            <a:pPr indent="-292100" lvl="0" marL="457200" marR="0" rtl="0" algn="l">
              <a:lnSpc>
                <a:spcPct val="100000"/>
              </a:lnSpc>
              <a:spcBef>
                <a:spcPts val="0"/>
              </a:spcBef>
              <a:spcAft>
                <a:spcPts val="0"/>
              </a:spcAft>
              <a:buSzPts val="1000"/>
              <a:buChar char="●"/>
            </a:pPr>
            <a:r>
              <a:rPr lang="es" sz="1000"/>
              <a:t>1 avocado sliced (optional)</a:t>
            </a:r>
            <a:endParaRPr sz="1000"/>
          </a:p>
          <a:p>
            <a:pPr indent="-292100" lvl="0" marL="457200" marR="0" rtl="0" algn="l">
              <a:lnSpc>
                <a:spcPct val="100000"/>
              </a:lnSpc>
              <a:spcBef>
                <a:spcPts val="0"/>
              </a:spcBef>
              <a:spcAft>
                <a:spcPts val="0"/>
              </a:spcAft>
              <a:buSzPts val="1000"/>
              <a:buChar char="●"/>
            </a:pPr>
            <a:r>
              <a:rPr lang="es" sz="1000"/>
              <a:t>½ cup grated Cotija, crumbled feta cheese, or chopped olives (optional)</a:t>
            </a:r>
            <a:endParaRPr sz="10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707" name="Google Shape;707;p93"/>
          <p:cNvSpPr txBox="1"/>
          <p:nvPr/>
        </p:nvSpPr>
        <p:spPr>
          <a:xfrm>
            <a:off x="293250" y="2864650"/>
            <a:ext cx="5751000" cy="241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292100" lvl="0" marL="457200" marR="0" rtl="0" algn="l">
              <a:lnSpc>
                <a:spcPct val="100000"/>
              </a:lnSpc>
              <a:spcBef>
                <a:spcPts val="600"/>
              </a:spcBef>
              <a:spcAft>
                <a:spcPts val="0"/>
              </a:spcAft>
              <a:buClr>
                <a:schemeClr val="dk1"/>
              </a:buClr>
              <a:buSzPts val="1000"/>
              <a:buAutoNum type="arabicPeriod"/>
            </a:pPr>
            <a:r>
              <a:rPr lang="es" sz="1000">
                <a:solidFill>
                  <a:schemeClr val="dk1"/>
                </a:solidFill>
              </a:rPr>
              <a:t>In a medium saucepan over high heat, bring to boil the quinoa, 1 ½ cup water, and ½ teaspoon salt (or cook in a rice cooker for about ½ a hour). Reduce heat to low simmer, covered until quinoa is tender and all water has been absorbed, 15 - 20 minutes. Transfer to large salad bowl and fluff with fork, let cool 3 minutes.</a:t>
            </a:r>
            <a:endParaRPr sz="1000">
              <a:solidFill>
                <a:schemeClr val="dk1"/>
              </a:solidFill>
            </a:endParaRPr>
          </a:p>
          <a:p>
            <a:pPr indent="-292100" lvl="0" marL="457200" marR="0" rtl="0" algn="l">
              <a:lnSpc>
                <a:spcPct val="100000"/>
              </a:lnSpc>
              <a:spcBef>
                <a:spcPts val="0"/>
              </a:spcBef>
              <a:spcAft>
                <a:spcPts val="0"/>
              </a:spcAft>
              <a:buClr>
                <a:schemeClr val="dk1"/>
              </a:buClr>
              <a:buSzPts val="1000"/>
              <a:buAutoNum type="arabicPeriod"/>
            </a:pPr>
            <a:r>
              <a:rPr lang="es" sz="1000">
                <a:solidFill>
                  <a:schemeClr val="dk1"/>
                </a:solidFill>
              </a:rPr>
              <a:t>Add kale, red bell pepper, jalapeno, onion, cilantro, black beans, lime juice, oil, and remaining ¼ teaspoon of salt to quinoa and toss to combine. Taste and add additional salt if needed. Chill in fridge until ready to serve. </a:t>
            </a:r>
            <a:endParaRPr sz="1000">
              <a:solidFill>
                <a:schemeClr val="dk1"/>
              </a:solidFill>
            </a:endParaRPr>
          </a:p>
          <a:p>
            <a:pPr indent="-292100" lvl="0" marL="457200" marR="0" rtl="0" algn="l">
              <a:lnSpc>
                <a:spcPct val="100000"/>
              </a:lnSpc>
              <a:spcBef>
                <a:spcPts val="0"/>
              </a:spcBef>
              <a:spcAft>
                <a:spcPts val="0"/>
              </a:spcAft>
              <a:buClr>
                <a:schemeClr val="dk1"/>
              </a:buClr>
              <a:buSzPts val="1000"/>
              <a:buAutoNum type="arabicPeriod"/>
            </a:pPr>
            <a:r>
              <a:rPr lang="es" sz="1000">
                <a:solidFill>
                  <a:schemeClr val="dk1"/>
                </a:solidFill>
              </a:rPr>
              <a:t>Just before serving, top with avocado slices and/or the cheese/olives (combine olives/cheese before adding avocado).</a:t>
            </a:r>
            <a:endParaRPr sz="1000">
              <a:solidFill>
                <a:schemeClr val="dk1"/>
              </a:solidFill>
            </a:endParaRPr>
          </a:p>
          <a:p>
            <a:pPr indent="0" lvl="0" marL="457200" marR="0" rtl="0" algn="l">
              <a:lnSpc>
                <a:spcPct val="100000"/>
              </a:lnSpc>
              <a:spcBef>
                <a:spcPts val="600"/>
              </a:spcBef>
              <a:spcAft>
                <a:spcPts val="0"/>
              </a:spcAft>
              <a:buNone/>
            </a:pPr>
            <a:r>
              <a:rPr lang="es" sz="1000">
                <a:solidFill>
                  <a:schemeClr val="dk1"/>
                </a:solidFill>
              </a:rPr>
              <a:t>				           </a:t>
            </a:r>
            <a:r>
              <a:rPr b="1" lang="es" sz="1000">
                <a:solidFill>
                  <a:schemeClr val="dk1"/>
                </a:solidFill>
              </a:rPr>
              <a:t>TIPS</a:t>
            </a:r>
            <a:endParaRPr b="1" sz="1000">
              <a:solidFill>
                <a:schemeClr val="dk1"/>
              </a:solidFill>
            </a:endParaRPr>
          </a:p>
          <a:p>
            <a:pPr indent="0" lvl="0" marL="0" marR="0" rtl="0" algn="l">
              <a:lnSpc>
                <a:spcPct val="100000"/>
              </a:lnSpc>
              <a:spcBef>
                <a:spcPts val="600"/>
              </a:spcBef>
              <a:spcAft>
                <a:spcPts val="0"/>
              </a:spcAft>
              <a:buNone/>
            </a:pPr>
            <a:r>
              <a:rPr lang="es" sz="1000">
                <a:solidFill>
                  <a:schemeClr val="dk1"/>
                </a:solidFill>
              </a:rPr>
              <a:t>   If you don’t like the aftertaste of raw onion, soak in a bowl of water for 10 minutes before adding.</a:t>
            </a:r>
            <a:endParaRPr sz="1000">
              <a:solidFill>
                <a:schemeClr val="dk1"/>
              </a:solidFill>
            </a:endParaRPr>
          </a:p>
          <a:p>
            <a:pPr indent="0" lvl="0" marL="457200" marR="0" rtl="0" algn="l">
              <a:lnSpc>
                <a:spcPct val="100000"/>
              </a:lnSpc>
              <a:spcBef>
                <a:spcPts val="600"/>
              </a:spcBef>
              <a:spcAft>
                <a:spcPts val="0"/>
              </a:spcAft>
              <a:buNone/>
            </a:pPr>
            <a:r>
              <a:rPr lang="es" sz="1000">
                <a:solidFill>
                  <a:schemeClr val="dk1"/>
                </a:solidFill>
              </a:rPr>
              <a:t>					</a:t>
            </a:r>
            <a:endParaRPr sz="1000">
              <a:solidFill>
                <a:schemeClr val="dk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1" name="Shape 711"/>
        <p:cNvGrpSpPr/>
        <p:nvPr/>
      </p:nvGrpSpPr>
      <p:grpSpPr>
        <a:xfrm>
          <a:off x="0" y="0"/>
          <a:ext cx="0" cy="0"/>
          <a:chOff x="0" y="0"/>
          <a:chExt cx="0" cy="0"/>
        </a:xfrm>
      </p:grpSpPr>
      <p:pic>
        <p:nvPicPr>
          <p:cNvPr id="712" name="Google Shape;712;p94"/>
          <p:cNvPicPr preferRelativeResize="0"/>
          <p:nvPr/>
        </p:nvPicPr>
        <p:blipFill>
          <a:blip r:embed="rId3">
            <a:alphaModFix/>
          </a:blip>
          <a:stretch>
            <a:fillRect/>
          </a:stretch>
        </p:blipFill>
        <p:spPr>
          <a:xfrm>
            <a:off x="152400" y="141550"/>
            <a:ext cx="3540333" cy="2655250"/>
          </a:xfrm>
          <a:prstGeom prst="rect">
            <a:avLst/>
          </a:prstGeom>
          <a:noFill/>
          <a:ln>
            <a:noFill/>
          </a:ln>
        </p:spPr>
      </p:pic>
      <p:pic>
        <p:nvPicPr>
          <p:cNvPr id="713" name="Google Shape;713;p94"/>
          <p:cNvPicPr preferRelativeResize="0"/>
          <p:nvPr/>
        </p:nvPicPr>
        <p:blipFill>
          <a:blip r:embed="rId4">
            <a:alphaModFix/>
          </a:blip>
          <a:stretch>
            <a:fillRect/>
          </a:stretch>
        </p:blipFill>
        <p:spPr>
          <a:xfrm>
            <a:off x="6055000" y="2057625"/>
            <a:ext cx="2757575" cy="2757575"/>
          </a:xfrm>
          <a:prstGeom prst="rect">
            <a:avLst/>
          </a:prstGeom>
          <a:noFill/>
          <a:ln>
            <a:noFill/>
          </a:ln>
        </p:spPr>
      </p:pic>
      <p:sp>
        <p:nvSpPr>
          <p:cNvPr id="714" name="Google Shape;714;p94"/>
          <p:cNvSpPr txBox="1"/>
          <p:nvPr/>
        </p:nvSpPr>
        <p:spPr>
          <a:xfrm>
            <a:off x="368950" y="2796800"/>
            <a:ext cx="5610000" cy="201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200">
                <a:solidFill>
                  <a:schemeClr val="dk1"/>
                </a:solidFill>
              </a:rPr>
              <a:t>SPOTLIGHT INGREDIENT</a:t>
            </a:r>
            <a:endParaRPr b="1" sz="1200">
              <a:solidFill>
                <a:schemeClr val="dk1"/>
              </a:solidFill>
            </a:endParaRPr>
          </a:p>
          <a:p>
            <a:pPr indent="0" lvl="0" marL="0" rtl="0" algn="l">
              <a:spcBef>
                <a:spcPts val="0"/>
              </a:spcBef>
              <a:spcAft>
                <a:spcPts val="0"/>
              </a:spcAft>
              <a:buNone/>
            </a:pPr>
            <a:r>
              <a:rPr lang="es" sz="1200">
                <a:solidFill>
                  <a:schemeClr val="dk1"/>
                </a:solidFill>
              </a:rPr>
              <a:t>My “spotlight ingredient¨ is kale. Kale is a bunchy leaf and has an earthy and slightly bitter taste. Kale is in the Brassica (cabbage) family which includes broccoli, cauliflower, cabbage, and brussel sprouts. Kale is a cool season vegetable meaning that you can plant it in the spring of fall and is ready to harvest when a leaf is about the size of your hand. Kale is one of the most healthiest foods for you. Kale contains lots of vitamin A, K, and C. One cup of kale contains 206% DV of vitamin A, 684% DV of vitamin K, and 134% DV of vitamin C. Kale helps your vision, immune system, your organs, helps your body heal, and helps keep you healthy and not sick.</a:t>
            </a:r>
            <a:endParaRPr/>
          </a:p>
        </p:txBody>
      </p:sp>
      <p:sp>
        <p:nvSpPr>
          <p:cNvPr id="715" name="Google Shape;715;p94"/>
          <p:cNvSpPr txBox="1"/>
          <p:nvPr/>
        </p:nvSpPr>
        <p:spPr>
          <a:xfrm>
            <a:off x="3777700" y="141550"/>
            <a:ext cx="4848900" cy="165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200">
                <a:solidFill>
                  <a:schemeClr val="dk1"/>
                </a:solidFill>
              </a:rPr>
              <a:t>ALL ABOUT MY RECIPIE</a:t>
            </a:r>
            <a:endParaRPr b="1" sz="1200">
              <a:solidFill>
                <a:schemeClr val="dk1"/>
              </a:solidFill>
            </a:endParaRPr>
          </a:p>
          <a:p>
            <a:pPr indent="0" lvl="0" marL="0" rtl="0" algn="l">
              <a:spcBef>
                <a:spcPts val="500"/>
              </a:spcBef>
              <a:spcAft>
                <a:spcPts val="500"/>
              </a:spcAft>
              <a:buNone/>
            </a:pPr>
            <a:r>
              <a:rPr lang="es" sz="1200">
                <a:solidFill>
                  <a:schemeClr val="dk1"/>
                </a:solidFill>
              </a:rPr>
              <a:t>Quinoa and kale salad is special to my family because my mom wanted me to eat more vegetables and to eat more healthier. I think that this recipe is delicious because there are so many different flavors to taste at once. We usually try to make this salad every other week, although a lot of times we don’t get a chance to make it. The first time my mom and I made this salad, I didn’t really think that I was going to like it. It turns out that it’s one of my favorite dishes to make.</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9" name="Shape 719"/>
        <p:cNvGrpSpPr/>
        <p:nvPr/>
      </p:nvGrpSpPr>
      <p:grpSpPr>
        <a:xfrm>
          <a:off x="0" y="0"/>
          <a:ext cx="0" cy="0"/>
          <a:chOff x="0" y="0"/>
          <a:chExt cx="0" cy="0"/>
        </a:xfrm>
      </p:grpSpPr>
      <p:pic>
        <p:nvPicPr>
          <p:cNvPr id="720" name="Google Shape;720;p95"/>
          <p:cNvPicPr preferRelativeResize="0"/>
          <p:nvPr/>
        </p:nvPicPr>
        <p:blipFill rotWithShape="1">
          <a:blip r:embed="rId3">
            <a:alphaModFix/>
          </a:blip>
          <a:srcRect b="0" l="30392" r="30392" t="0"/>
          <a:stretch/>
        </p:blipFill>
        <p:spPr>
          <a:xfrm>
            <a:off x="-18750" y="0"/>
            <a:ext cx="3037500" cy="5143500"/>
          </a:xfrm>
          <a:prstGeom prst="rect">
            <a:avLst/>
          </a:prstGeom>
          <a:noFill/>
          <a:ln>
            <a:noFill/>
          </a:ln>
        </p:spPr>
      </p:pic>
      <p:sp>
        <p:nvSpPr>
          <p:cNvPr id="721" name="Google Shape;721;p95"/>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Honey Gingerbread</a:t>
            </a:r>
            <a:endParaRPr sz="800"/>
          </a:p>
        </p:txBody>
      </p:sp>
      <p:sp>
        <p:nvSpPr>
          <p:cNvPr id="722" name="Google Shape;722;p95"/>
          <p:cNvSpPr txBox="1"/>
          <p:nvPr/>
        </p:nvSpPr>
        <p:spPr>
          <a:xfrm>
            <a:off x="321975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11150" lvl="0" marL="457200" marR="0" rtl="0" algn="l">
              <a:lnSpc>
                <a:spcPct val="100000"/>
              </a:lnSpc>
              <a:spcBef>
                <a:spcPts val="0"/>
              </a:spcBef>
              <a:spcAft>
                <a:spcPts val="0"/>
              </a:spcAft>
              <a:buSzPts val="1300"/>
              <a:buFont typeface="Open Sans"/>
              <a:buChar char="●"/>
            </a:pPr>
            <a:r>
              <a:rPr lang="es" sz="1300">
                <a:latin typeface="Open Sans"/>
                <a:ea typeface="Open Sans"/>
                <a:cs typeface="Open Sans"/>
                <a:sym typeface="Open Sans"/>
              </a:rPr>
              <a:t>1 cup - Honey</a:t>
            </a:r>
            <a:endParaRPr sz="1300">
              <a:latin typeface="Open Sans"/>
              <a:ea typeface="Open Sans"/>
              <a:cs typeface="Open Sans"/>
              <a:sym typeface="Open Sans"/>
            </a:endParaRPr>
          </a:p>
          <a:p>
            <a:pPr indent="-311150" lvl="0" marL="457200" marR="0" rtl="0" algn="l">
              <a:lnSpc>
                <a:spcPct val="100000"/>
              </a:lnSpc>
              <a:spcBef>
                <a:spcPts val="0"/>
              </a:spcBef>
              <a:spcAft>
                <a:spcPts val="0"/>
              </a:spcAft>
              <a:buSzPts val="1300"/>
              <a:buFont typeface="Open Sans"/>
              <a:buChar char="●"/>
            </a:pPr>
            <a:r>
              <a:rPr lang="es" sz="1300">
                <a:latin typeface="Open Sans"/>
                <a:ea typeface="Open Sans"/>
                <a:cs typeface="Open Sans"/>
                <a:sym typeface="Open Sans"/>
              </a:rPr>
              <a:t>½ cup - Shortening</a:t>
            </a:r>
            <a:endParaRPr sz="1300">
              <a:latin typeface="Open Sans"/>
              <a:ea typeface="Open Sans"/>
              <a:cs typeface="Open Sans"/>
              <a:sym typeface="Open Sans"/>
            </a:endParaRPr>
          </a:p>
          <a:p>
            <a:pPr indent="-311150" lvl="0" marL="457200" marR="0" rtl="0" algn="l">
              <a:lnSpc>
                <a:spcPct val="100000"/>
              </a:lnSpc>
              <a:spcBef>
                <a:spcPts val="0"/>
              </a:spcBef>
              <a:spcAft>
                <a:spcPts val="0"/>
              </a:spcAft>
              <a:buSzPts val="1300"/>
              <a:buFont typeface="Open Sans"/>
              <a:buChar char="●"/>
            </a:pPr>
            <a:r>
              <a:rPr lang="es" sz="1300">
                <a:latin typeface="Open Sans"/>
                <a:ea typeface="Open Sans"/>
                <a:cs typeface="Open Sans"/>
                <a:sym typeface="Open Sans"/>
              </a:rPr>
              <a:t>½ tsp - Salt</a:t>
            </a:r>
            <a:endParaRPr sz="13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723" name="Google Shape;723;p95"/>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Ivy Bloomfield</a:t>
            </a:r>
            <a:endParaRPr sz="600"/>
          </a:p>
        </p:txBody>
      </p:sp>
      <p:sp>
        <p:nvSpPr>
          <p:cNvPr id="724" name="Google Shape;724;p95"/>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Dessert</a:t>
            </a:r>
            <a:endParaRPr i="1" sz="600"/>
          </a:p>
        </p:txBody>
      </p:sp>
      <p:sp>
        <p:nvSpPr>
          <p:cNvPr id="725" name="Google Shape;725;p95"/>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Serving size: about 36 cookies</a:t>
            </a:r>
            <a:endParaRPr i="1" sz="600"/>
          </a:p>
        </p:txBody>
      </p:sp>
      <p:sp>
        <p:nvSpPr>
          <p:cNvPr id="726" name="Google Shape;726;p95"/>
          <p:cNvSpPr txBox="1"/>
          <p:nvPr/>
        </p:nvSpPr>
        <p:spPr>
          <a:xfrm>
            <a:off x="615600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100">
              <a:latin typeface="Open Sans"/>
              <a:ea typeface="Open Sans"/>
              <a:cs typeface="Open Sans"/>
              <a:sym typeface="Open Sans"/>
            </a:endParaRPr>
          </a:p>
          <a:p>
            <a:pPr indent="-311150" lvl="0" marL="457200" marR="0" rtl="0" algn="l">
              <a:lnSpc>
                <a:spcPct val="100000"/>
              </a:lnSpc>
              <a:spcBef>
                <a:spcPts val="0"/>
              </a:spcBef>
              <a:spcAft>
                <a:spcPts val="0"/>
              </a:spcAft>
              <a:buSzPts val="1300"/>
              <a:buFont typeface="Open Sans"/>
              <a:buChar char="●"/>
            </a:pPr>
            <a:r>
              <a:rPr lang="es" sz="1300">
                <a:latin typeface="Open Sans"/>
                <a:ea typeface="Open Sans"/>
                <a:cs typeface="Open Sans"/>
                <a:sym typeface="Open Sans"/>
              </a:rPr>
              <a:t>2 tsp - Ground Cinnamon</a:t>
            </a:r>
            <a:endParaRPr sz="1300">
              <a:latin typeface="Open Sans"/>
              <a:ea typeface="Open Sans"/>
              <a:cs typeface="Open Sans"/>
              <a:sym typeface="Open Sans"/>
            </a:endParaRPr>
          </a:p>
          <a:p>
            <a:pPr indent="-311150" lvl="0" marL="457200" marR="0" rtl="0" algn="l">
              <a:lnSpc>
                <a:spcPct val="100000"/>
              </a:lnSpc>
              <a:spcBef>
                <a:spcPts val="0"/>
              </a:spcBef>
              <a:spcAft>
                <a:spcPts val="0"/>
              </a:spcAft>
              <a:buSzPts val="1300"/>
              <a:buFont typeface="Open Sans"/>
              <a:buChar char="●"/>
            </a:pPr>
            <a:r>
              <a:rPr lang="es" sz="1300">
                <a:latin typeface="Open Sans"/>
                <a:ea typeface="Open Sans"/>
                <a:cs typeface="Open Sans"/>
                <a:sym typeface="Open Sans"/>
              </a:rPr>
              <a:t>2 tsp - Baking Soda</a:t>
            </a:r>
            <a:endParaRPr sz="1300">
              <a:latin typeface="Open Sans"/>
              <a:ea typeface="Open Sans"/>
              <a:cs typeface="Open Sans"/>
              <a:sym typeface="Open Sans"/>
            </a:endParaRPr>
          </a:p>
          <a:p>
            <a:pPr indent="-311150" lvl="0" marL="457200" marR="0" rtl="0" algn="l">
              <a:lnSpc>
                <a:spcPct val="100000"/>
              </a:lnSpc>
              <a:spcBef>
                <a:spcPts val="0"/>
              </a:spcBef>
              <a:spcAft>
                <a:spcPts val="0"/>
              </a:spcAft>
              <a:buSzPts val="1300"/>
              <a:buFont typeface="Open Sans"/>
              <a:buChar char="●"/>
            </a:pPr>
            <a:r>
              <a:rPr lang="es" sz="1300">
                <a:latin typeface="Open Sans"/>
                <a:ea typeface="Open Sans"/>
                <a:cs typeface="Open Sans"/>
                <a:sym typeface="Open Sans"/>
              </a:rPr>
              <a:t>3 cups - Flour</a:t>
            </a:r>
            <a:endParaRPr sz="1300">
              <a:latin typeface="Open Sans"/>
              <a:ea typeface="Open Sans"/>
              <a:cs typeface="Open Sans"/>
              <a:sym typeface="Open Sans"/>
            </a:endParaRPr>
          </a:p>
          <a:p>
            <a:pPr indent="-311150" lvl="0" marL="457200" marR="0" rtl="0" algn="l">
              <a:lnSpc>
                <a:spcPct val="100000"/>
              </a:lnSpc>
              <a:spcBef>
                <a:spcPts val="0"/>
              </a:spcBef>
              <a:spcAft>
                <a:spcPts val="0"/>
              </a:spcAft>
              <a:buSzPts val="1300"/>
              <a:buFont typeface="Open Sans"/>
              <a:buChar char="●"/>
            </a:pPr>
            <a:r>
              <a:rPr lang="es" sz="1300">
                <a:latin typeface="Open Sans"/>
                <a:ea typeface="Open Sans"/>
                <a:cs typeface="Open Sans"/>
                <a:sym typeface="Open Sans"/>
              </a:rPr>
              <a:t>2 tsp - Ground Ginger (You need ¼ tsp ground ginger for every tbsp of fresh ginger.)</a:t>
            </a:r>
            <a:endParaRPr sz="1300">
              <a:latin typeface="Open Sans"/>
              <a:ea typeface="Open Sans"/>
              <a:cs typeface="Open Sans"/>
              <a:sym typeface="Open Sans"/>
            </a:endParaRPr>
          </a:p>
          <a:p>
            <a:pPr indent="0" lvl="0" marL="457200" marR="0" rtl="0" algn="l">
              <a:lnSpc>
                <a:spcPct val="100000"/>
              </a:lnSpc>
              <a:spcBef>
                <a:spcPts val="600"/>
              </a:spcBef>
              <a:spcAft>
                <a:spcPts val="0"/>
              </a:spcAft>
              <a:buNone/>
            </a:pPr>
            <a:r>
              <a:t/>
            </a:r>
            <a:endParaRPr sz="13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727" name="Google Shape;727;p95"/>
          <p:cNvSpPr txBox="1"/>
          <p:nvPr/>
        </p:nvSpPr>
        <p:spPr>
          <a:xfrm>
            <a:off x="3219750" y="2852200"/>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AutoNum type="arabicPeriod"/>
            </a:pPr>
            <a:r>
              <a:rPr lang="es">
                <a:solidFill>
                  <a:schemeClr val="dk1"/>
                </a:solidFill>
                <a:latin typeface="Open Sans"/>
                <a:ea typeface="Open Sans"/>
                <a:cs typeface="Open Sans"/>
                <a:sym typeface="Open Sans"/>
              </a:rPr>
              <a:t>Heat the honey to 110 degrees fahrenheit.</a:t>
            </a:r>
            <a:endParaRPr>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AutoNum type="arabicPeriod"/>
            </a:pPr>
            <a:r>
              <a:rPr lang="es">
                <a:solidFill>
                  <a:schemeClr val="dk1"/>
                </a:solidFill>
                <a:latin typeface="Open Sans"/>
                <a:ea typeface="Open Sans"/>
                <a:cs typeface="Open Sans"/>
                <a:sym typeface="Open Sans"/>
              </a:rPr>
              <a:t>Melt the Shortening into hot honey.</a:t>
            </a:r>
            <a:endParaRPr>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AutoNum type="arabicPeriod"/>
            </a:pPr>
            <a:r>
              <a:rPr lang="es">
                <a:solidFill>
                  <a:schemeClr val="dk1"/>
                </a:solidFill>
                <a:latin typeface="Open Sans"/>
                <a:ea typeface="Open Sans"/>
                <a:cs typeface="Open Sans"/>
                <a:sym typeface="Open Sans"/>
              </a:rPr>
              <a:t>Stir in ground ginger, cinnamon, baking soda, and salt.</a:t>
            </a:r>
            <a:endParaRPr>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AutoNum type="arabicPeriod"/>
            </a:pPr>
            <a:r>
              <a:rPr lang="es">
                <a:solidFill>
                  <a:schemeClr val="dk1"/>
                </a:solidFill>
                <a:latin typeface="Open Sans"/>
                <a:ea typeface="Open Sans"/>
                <a:cs typeface="Open Sans"/>
                <a:sym typeface="Open Sans"/>
              </a:rPr>
              <a:t>Stir thoroughly.</a:t>
            </a:r>
            <a:endParaRPr>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AutoNum type="arabicPeriod"/>
            </a:pPr>
            <a:r>
              <a:rPr lang="es">
                <a:solidFill>
                  <a:schemeClr val="dk1"/>
                </a:solidFill>
                <a:latin typeface="Open Sans"/>
                <a:ea typeface="Open Sans"/>
                <a:cs typeface="Open Sans"/>
                <a:sym typeface="Open Sans"/>
              </a:rPr>
              <a:t>Mix in flour.</a:t>
            </a:r>
            <a:endParaRPr>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AutoNum type="arabicPeriod"/>
            </a:pPr>
            <a:r>
              <a:rPr lang="es">
                <a:solidFill>
                  <a:schemeClr val="dk1"/>
                </a:solidFill>
                <a:latin typeface="Open Sans"/>
                <a:ea typeface="Open Sans"/>
                <a:cs typeface="Open Sans"/>
                <a:sym typeface="Open Sans"/>
              </a:rPr>
              <a:t>Roll out onto floured board and cut the dough with cookie cutters.</a:t>
            </a:r>
            <a:endParaRPr>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AutoNum type="arabicPeriod"/>
            </a:pPr>
            <a:r>
              <a:rPr lang="es">
                <a:solidFill>
                  <a:schemeClr val="dk1"/>
                </a:solidFill>
                <a:latin typeface="Open Sans"/>
                <a:ea typeface="Open Sans"/>
                <a:cs typeface="Open Sans"/>
                <a:sym typeface="Open Sans"/>
              </a:rPr>
              <a:t>Bake on an ungreased cookie sheet at 350 degrees fahrenheit for 10 minutes.  </a:t>
            </a:r>
            <a:endParaRPr>
              <a:latin typeface="Open Sans"/>
              <a:ea typeface="Open Sans"/>
              <a:cs typeface="Open Sans"/>
              <a:sym typeface="Open Sans"/>
            </a:endParaRPr>
          </a:p>
          <a:p>
            <a:pPr indent="0" lvl="0" marL="457200" marR="0" rtl="0" algn="l">
              <a:lnSpc>
                <a:spcPct val="100000"/>
              </a:lnSpc>
              <a:spcBef>
                <a:spcPts val="600"/>
              </a:spcBef>
              <a:spcAft>
                <a:spcPts val="0"/>
              </a:spcAft>
              <a:buNone/>
            </a:pPr>
            <a:r>
              <a:t/>
            </a:r>
            <a:endParaRPr>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728" name="Google Shape;728;p95"/>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2" name="Shape 732"/>
        <p:cNvGrpSpPr/>
        <p:nvPr/>
      </p:nvGrpSpPr>
      <p:grpSpPr>
        <a:xfrm>
          <a:off x="0" y="0"/>
          <a:ext cx="0" cy="0"/>
          <a:chOff x="0" y="0"/>
          <a:chExt cx="0" cy="0"/>
        </a:xfrm>
      </p:grpSpPr>
      <p:sp>
        <p:nvSpPr>
          <p:cNvPr id="733" name="Google Shape;733;p96"/>
          <p:cNvSpPr txBox="1"/>
          <p:nvPr/>
        </p:nvSpPr>
        <p:spPr>
          <a:xfrm>
            <a:off x="126250" y="2492725"/>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CAULIFLOWER</a:t>
            </a:r>
            <a:endParaRPr/>
          </a:p>
          <a:p>
            <a:pPr indent="0" lvl="0" marL="0" rtl="0" algn="l">
              <a:spcBef>
                <a:spcPts val="0"/>
              </a:spcBef>
              <a:spcAft>
                <a:spcPts val="0"/>
              </a:spcAft>
              <a:buClr>
                <a:schemeClr val="dk1"/>
              </a:buClr>
              <a:buSzPts val="1100"/>
              <a:buFont typeface="Arial"/>
              <a:buNone/>
            </a:pPr>
            <a:r>
              <a:rPr lang="es" sz="1100">
                <a:solidFill>
                  <a:schemeClr val="dk1"/>
                </a:solidFill>
                <a:latin typeface="Open Sans"/>
                <a:ea typeface="Open Sans"/>
                <a:cs typeface="Open Sans"/>
                <a:sym typeface="Open Sans"/>
              </a:rPr>
              <a:t>My spotlight ingredient is ground ginger. It is a pale yellow color and it has a dusty texture. It has an incredibly strong smell of spice to show how fresh it is. It tastes zesty, kind of woody, a little bit sweet, and bitter. While most people think it is a root, it is actually an underground stem. If you live in a place that gives a full 10 months of growing / harvesting season, you have to harvest ginger when the leaves turn a yellow color and leaves start falling off. Otherwise, you harvest it little by little, on around the fourth month of growth. </a:t>
            </a:r>
            <a:r>
              <a:rPr lang="es" sz="1100">
                <a:solidFill>
                  <a:srgbClr val="231F20"/>
                </a:solidFill>
                <a:latin typeface="Open Sans"/>
                <a:ea typeface="Open Sans"/>
                <a:cs typeface="Open Sans"/>
                <a:sym typeface="Open Sans"/>
              </a:rPr>
              <a:t> It has been used to help fighting the flu/cold, reduce nausea, and help digestion. It can also lower blood sugar, relieve muscle pain, and can even help prevent cancer!</a:t>
            </a:r>
            <a:endParaRPr sz="1100">
              <a:latin typeface="Open Sans"/>
              <a:ea typeface="Open Sans"/>
              <a:cs typeface="Open Sans"/>
              <a:sym typeface="Open Sans"/>
            </a:endParaRPr>
          </a:p>
        </p:txBody>
      </p:sp>
      <p:sp>
        <p:nvSpPr>
          <p:cNvPr id="734" name="Google Shape;734;p96"/>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spcBef>
                <a:spcPts val="0"/>
              </a:spcBef>
              <a:spcAft>
                <a:spcPts val="0"/>
              </a:spcAft>
              <a:buClr>
                <a:schemeClr val="dk1"/>
              </a:buClr>
              <a:buSzPts val="1100"/>
              <a:buFont typeface="Arial"/>
              <a:buNone/>
            </a:pPr>
            <a:r>
              <a:rPr lang="es" sz="1200">
                <a:solidFill>
                  <a:schemeClr val="dk1"/>
                </a:solidFill>
                <a:latin typeface="Open Sans"/>
                <a:ea typeface="Open Sans"/>
                <a:cs typeface="Open Sans"/>
                <a:sym typeface="Open Sans"/>
              </a:rPr>
              <a:t>My grandma came up with the recipe when she was younger as a way to be healthier (by using honey instead of using artificial sugar) but as it turns out, it also tastes a lot better! Me and my family often have it around winter times, because it gets us in  a festive spirit, and there is almost nothing better than fresh, hot, Gingerbread on a cold day.  My family celebrates Christmas and so for us this represents a part of Christmas. I think the main thing that I love about this recipe is the honey, because it adds a whole new perspective on desserts being healthy and still tasting great! </a:t>
            </a:r>
            <a:endParaRPr sz="1200">
              <a:solidFill>
                <a:schemeClr val="dk1"/>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a:p>
        </p:txBody>
      </p:sp>
      <p:pic>
        <p:nvPicPr>
          <p:cNvPr id="735" name="Google Shape;735;p96"/>
          <p:cNvPicPr preferRelativeResize="0"/>
          <p:nvPr/>
        </p:nvPicPr>
        <p:blipFill rotWithShape="1">
          <a:blip r:embed="rId3">
            <a:alphaModFix/>
          </a:blip>
          <a:srcRect b="8793" l="0" r="0" t="8793"/>
          <a:stretch/>
        </p:blipFill>
        <p:spPr>
          <a:xfrm>
            <a:off x="126250" y="97525"/>
            <a:ext cx="4359600" cy="2395200"/>
          </a:xfrm>
          <a:prstGeom prst="rect">
            <a:avLst/>
          </a:prstGeom>
          <a:noFill/>
          <a:ln>
            <a:noFill/>
          </a:ln>
        </p:spPr>
      </p:pic>
      <p:pic>
        <p:nvPicPr>
          <p:cNvPr id="736" name="Google Shape;736;p96"/>
          <p:cNvPicPr preferRelativeResize="0"/>
          <p:nvPr/>
        </p:nvPicPr>
        <p:blipFill rotWithShape="1">
          <a:blip r:embed="rId4">
            <a:alphaModFix/>
          </a:blip>
          <a:srcRect b="9540" l="0" r="0" t="9540"/>
          <a:stretch/>
        </p:blipFill>
        <p:spPr>
          <a:xfrm>
            <a:off x="4619575" y="2655200"/>
            <a:ext cx="4437900" cy="23952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0" name="Shape 740"/>
        <p:cNvGrpSpPr/>
        <p:nvPr/>
      </p:nvGrpSpPr>
      <p:grpSpPr>
        <a:xfrm>
          <a:off x="0" y="0"/>
          <a:ext cx="0" cy="0"/>
          <a:chOff x="0" y="0"/>
          <a:chExt cx="0" cy="0"/>
        </a:xfrm>
      </p:grpSpPr>
      <p:pic>
        <p:nvPicPr>
          <p:cNvPr id="741" name="Google Shape;741;p97"/>
          <p:cNvPicPr preferRelativeResize="0"/>
          <p:nvPr/>
        </p:nvPicPr>
        <p:blipFill rotWithShape="1">
          <a:blip r:embed="rId3">
            <a:alphaModFix/>
          </a:blip>
          <a:srcRect b="0" l="18459" r="18453" t="0"/>
          <a:stretch/>
        </p:blipFill>
        <p:spPr>
          <a:xfrm>
            <a:off x="0" y="0"/>
            <a:ext cx="3280200" cy="3276300"/>
          </a:xfrm>
          <a:prstGeom prst="rect">
            <a:avLst/>
          </a:prstGeom>
          <a:noFill/>
          <a:ln>
            <a:noFill/>
          </a:ln>
        </p:spPr>
      </p:pic>
      <p:pic>
        <p:nvPicPr>
          <p:cNvPr id="742" name="Google Shape;742;p97"/>
          <p:cNvPicPr preferRelativeResize="0"/>
          <p:nvPr/>
        </p:nvPicPr>
        <p:blipFill rotWithShape="1">
          <a:blip r:embed="rId4">
            <a:alphaModFix/>
          </a:blip>
          <a:srcRect b="10418" l="0" r="0" t="10410"/>
          <a:stretch/>
        </p:blipFill>
        <p:spPr>
          <a:xfrm>
            <a:off x="2400" y="3412175"/>
            <a:ext cx="3280200" cy="1731300"/>
          </a:xfrm>
          <a:prstGeom prst="rect">
            <a:avLst/>
          </a:prstGeom>
          <a:noFill/>
          <a:ln>
            <a:noFill/>
          </a:ln>
        </p:spPr>
      </p:pic>
      <p:sp>
        <p:nvSpPr>
          <p:cNvPr id="743" name="Google Shape;743;p97"/>
          <p:cNvSpPr txBox="1"/>
          <p:nvPr/>
        </p:nvSpPr>
        <p:spPr>
          <a:xfrm>
            <a:off x="32959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Apple Pie</a:t>
            </a:r>
            <a:endParaRPr sz="800"/>
          </a:p>
        </p:txBody>
      </p:sp>
      <p:sp>
        <p:nvSpPr>
          <p:cNvPr id="744" name="Google Shape;744;p97"/>
          <p:cNvSpPr txBox="1"/>
          <p:nvPr/>
        </p:nvSpPr>
        <p:spPr>
          <a:xfrm>
            <a:off x="329595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85725" lvl="0" marL="179999" marR="0" rtl="0" algn="l">
              <a:lnSpc>
                <a:spcPct val="100000"/>
              </a:lnSpc>
              <a:spcBef>
                <a:spcPts val="0"/>
              </a:spcBef>
              <a:spcAft>
                <a:spcPts val="0"/>
              </a:spcAft>
              <a:buSzPts val="1200"/>
              <a:buFont typeface="Times New Roman"/>
              <a:buChar char="●"/>
            </a:pPr>
            <a:r>
              <a:rPr lang="es" sz="1200">
                <a:latin typeface="Times New Roman"/>
                <a:ea typeface="Times New Roman"/>
                <a:cs typeface="Times New Roman"/>
                <a:sym typeface="Times New Roman"/>
              </a:rPr>
              <a:t>6 tablespoons of unsalted butter</a:t>
            </a:r>
            <a:endParaRPr sz="1200">
              <a:latin typeface="Times New Roman"/>
              <a:ea typeface="Times New Roman"/>
              <a:cs typeface="Times New Roman"/>
              <a:sym typeface="Times New Roman"/>
            </a:endParaRPr>
          </a:p>
          <a:p>
            <a:pPr indent="-85725" lvl="0" marL="179999" marR="0" rtl="0" algn="l">
              <a:lnSpc>
                <a:spcPct val="100000"/>
              </a:lnSpc>
              <a:spcBef>
                <a:spcPts val="0"/>
              </a:spcBef>
              <a:spcAft>
                <a:spcPts val="0"/>
              </a:spcAft>
              <a:buSzPts val="1200"/>
              <a:buFont typeface="Times New Roman"/>
              <a:buChar char="●"/>
            </a:pPr>
            <a:r>
              <a:rPr lang="es" sz="1200">
                <a:latin typeface="Times New Roman"/>
                <a:ea typeface="Times New Roman"/>
                <a:cs typeface="Times New Roman"/>
                <a:sym typeface="Times New Roman"/>
              </a:rPr>
              <a:t>¼ cup of white sugar</a:t>
            </a:r>
            <a:endParaRPr sz="1200">
              <a:latin typeface="Times New Roman"/>
              <a:ea typeface="Times New Roman"/>
              <a:cs typeface="Times New Roman"/>
              <a:sym typeface="Times New Roman"/>
            </a:endParaRPr>
          </a:p>
          <a:p>
            <a:pPr indent="-85725" lvl="0" marL="179999" marR="0" rtl="0" algn="l">
              <a:lnSpc>
                <a:spcPct val="100000"/>
              </a:lnSpc>
              <a:spcBef>
                <a:spcPts val="0"/>
              </a:spcBef>
              <a:spcAft>
                <a:spcPts val="0"/>
              </a:spcAft>
              <a:buSzPts val="1200"/>
              <a:buFont typeface="Times New Roman"/>
              <a:buChar char="●"/>
            </a:pPr>
            <a:r>
              <a:rPr lang="es" sz="1200">
                <a:latin typeface="Times New Roman"/>
                <a:ea typeface="Times New Roman"/>
                <a:cs typeface="Times New Roman"/>
                <a:sym typeface="Times New Roman"/>
              </a:rPr>
              <a:t>½ cup of brown sugar</a:t>
            </a:r>
            <a:endParaRPr sz="1200">
              <a:latin typeface="Times New Roman"/>
              <a:ea typeface="Times New Roman"/>
              <a:cs typeface="Times New Roman"/>
              <a:sym typeface="Times New Roman"/>
            </a:endParaRPr>
          </a:p>
          <a:p>
            <a:pPr indent="-111125" lvl="0" marL="179999" marR="0" rtl="0" algn="l">
              <a:lnSpc>
                <a:spcPct val="100000"/>
              </a:lnSpc>
              <a:spcBef>
                <a:spcPts val="0"/>
              </a:spcBef>
              <a:spcAft>
                <a:spcPts val="0"/>
              </a:spcAft>
              <a:buSzPts val="1600"/>
              <a:buFont typeface="Times New Roman"/>
              <a:buChar char="●"/>
            </a:pPr>
            <a:r>
              <a:rPr lang="es" sz="1200">
                <a:latin typeface="Times New Roman"/>
                <a:ea typeface="Times New Roman"/>
                <a:cs typeface="Times New Roman"/>
                <a:sym typeface="Times New Roman"/>
              </a:rPr>
              <a:t>1 pinch of salt</a:t>
            </a:r>
            <a:endParaRPr sz="1200">
              <a:latin typeface="Times New Roman"/>
              <a:ea typeface="Times New Roman"/>
              <a:cs typeface="Times New Roman"/>
              <a:sym typeface="Times New Roman"/>
            </a:endParaRPr>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745" name="Google Shape;745;p97"/>
          <p:cNvSpPr txBox="1"/>
          <p:nvPr/>
        </p:nvSpPr>
        <p:spPr>
          <a:xfrm>
            <a:off x="32959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Titan Vision</a:t>
            </a:r>
            <a:endParaRPr sz="600"/>
          </a:p>
        </p:txBody>
      </p:sp>
      <p:sp>
        <p:nvSpPr>
          <p:cNvPr id="746" name="Google Shape;746;p97"/>
          <p:cNvSpPr txBox="1"/>
          <p:nvPr/>
        </p:nvSpPr>
        <p:spPr>
          <a:xfrm>
            <a:off x="328020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Dessert</a:t>
            </a:r>
            <a:endParaRPr i="1" sz="600"/>
          </a:p>
        </p:txBody>
      </p:sp>
      <p:sp>
        <p:nvSpPr>
          <p:cNvPr id="747" name="Google Shape;747;p97"/>
          <p:cNvSpPr txBox="1"/>
          <p:nvPr/>
        </p:nvSpPr>
        <p:spPr>
          <a:xfrm>
            <a:off x="68773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None/>
            </a:pPr>
            <a:r>
              <a:rPr i="1" lang="es">
                <a:latin typeface="Open Sans"/>
                <a:ea typeface="Open Sans"/>
                <a:cs typeface="Open Sans"/>
                <a:sym typeface="Open Sans"/>
              </a:rPr>
              <a:t>            8 servings</a:t>
            </a:r>
            <a:endParaRPr i="1" sz="600"/>
          </a:p>
        </p:txBody>
      </p:sp>
      <p:sp>
        <p:nvSpPr>
          <p:cNvPr id="748" name="Google Shape;748;p97"/>
          <p:cNvSpPr txBox="1"/>
          <p:nvPr/>
        </p:nvSpPr>
        <p:spPr>
          <a:xfrm>
            <a:off x="623220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04800" lvl="0" marL="457200" rtl="0" algn="l">
              <a:spcBef>
                <a:spcPts val="0"/>
              </a:spcBef>
              <a:spcAft>
                <a:spcPts val="0"/>
              </a:spcAft>
              <a:buClr>
                <a:schemeClr val="dk1"/>
              </a:buClr>
              <a:buSzPts val="1200"/>
              <a:buFont typeface="Times New Roman"/>
              <a:buChar char="●"/>
            </a:pPr>
            <a:r>
              <a:rPr lang="es" sz="1200">
                <a:solidFill>
                  <a:schemeClr val="dk1"/>
                </a:solidFill>
                <a:latin typeface="Times New Roman"/>
                <a:ea typeface="Times New Roman"/>
                <a:cs typeface="Times New Roman"/>
                <a:sym typeface="Times New Roman"/>
              </a:rPr>
              <a:t>¼ teaspoon of ground cinnamon</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s" sz="1200">
                <a:solidFill>
                  <a:schemeClr val="dk1"/>
                </a:solidFill>
                <a:latin typeface="Times New Roman"/>
                <a:ea typeface="Times New Roman"/>
                <a:cs typeface="Times New Roman"/>
                <a:sym typeface="Times New Roman"/>
              </a:rPr>
              <a:t>¼ cup of water</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s" sz="1200">
                <a:solidFill>
                  <a:schemeClr val="dk1"/>
                </a:solidFill>
                <a:latin typeface="Times New Roman"/>
                <a:ea typeface="Times New Roman"/>
                <a:cs typeface="Times New Roman"/>
                <a:sym typeface="Times New Roman"/>
              </a:rPr>
              <a:t>1 package double crust ready-to-use pie crust can work</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s" sz="1200">
                <a:solidFill>
                  <a:schemeClr val="dk1"/>
                </a:solidFill>
                <a:latin typeface="Times New Roman"/>
                <a:ea typeface="Times New Roman"/>
                <a:cs typeface="Times New Roman"/>
                <a:sym typeface="Times New Roman"/>
              </a:rPr>
              <a:t>4 large fuji apples, cored and thinly sliced</a:t>
            </a:r>
            <a:endParaRPr sz="1200">
              <a:solidFill>
                <a:schemeClr val="dk1"/>
              </a:solidFill>
              <a:latin typeface="Times New Roman"/>
              <a:ea typeface="Times New Roman"/>
              <a:cs typeface="Times New Roman"/>
              <a:sym typeface="Times New Roman"/>
            </a:endParaRPr>
          </a:p>
          <a:p>
            <a:pPr indent="0" lvl="0" marL="457200" marR="0" rtl="0" algn="l">
              <a:lnSpc>
                <a:spcPct val="100000"/>
              </a:lnSpc>
              <a:spcBef>
                <a:spcPts val="500"/>
              </a:spcBef>
              <a:spcAft>
                <a:spcPts val="0"/>
              </a:spcAft>
              <a:buNone/>
            </a:pPr>
            <a:r>
              <a:t/>
            </a:r>
            <a:endParaRPr sz="1200"/>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749" name="Google Shape;749;p97"/>
          <p:cNvSpPr txBox="1"/>
          <p:nvPr/>
        </p:nvSpPr>
        <p:spPr>
          <a:xfrm>
            <a:off x="3295950" y="2852200"/>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04800" lvl="0" marL="457200" marR="0" rtl="0" algn="l">
              <a:lnSpc>
                <a:spcPct val="100000"/>
              </a:lnSpc>
              <a:spcBef>
                <a:spcPts val="0"/>
              </a:spcBef>
              <a:spcAft>
                <a:spcPts val="0"/>
              </a:spcAft>
              <a:buSzPts val="1200"/>
              <a:buFont typeface="Times New Roman"/>
              <a:buAutoNum type="arabicPeriod"/>
            </a:pPr>
            <a:r>
              <a:rPr lang="es" sz="1200">
                <a:latin typeface="Times New Roman"/>
                <a:ea typeface="Times New Roman"/>
                <a:cs typeface="Times New Roman"/>
                <a:sym typeface="Times New Roman"/>
              </a:rPr>
              <a:t>Preheat the oven to 425 degrees F (220 degrees C). </a:t>
            </a:r>
            <a:endParaRPr sz="1200">
              <a:latin typeface="Times New Roman"/>
              <a:ea typeface="Times New Roman"/>
              <a:cs typeface="Times New Roman"/>
              <a:sym typeface="Times New Roman"/>
            </a:endParaRPr>
          </a:p>
          <a:p>
            <a:pPr indent="0" lvl="0" marL="457200" marR="0" rtl="0" algn="l">
              <a:lnSpc>
                <a:spcPct val="100000"/>
              </a:lnSpc>
              <a:spcBef>
                <a:spcPts val="0"/>
              </a:spcBef>
              <a:spcAft>
                <a:spcPts val="0"/>
              </a:spcAft>
              <a:buNone/>
            </a:pPr>
            <a:r>
              <a:t/>
            </a:r>
            <a:endParaRPr sz="1200"/>
          </a:p>
          <a:p>
            <a:pPr indent="-304800" lvl="0" marL="457200" marR="0" rtl="0" algn="l">
              <a:lnSpc>
                <a:spcPct val="100000"/>
              </a:lnSpc>
              <a:spcBef>
                <a:spcPts val="0"/>
              </a:spcBef>
              <a:spcAft>
                <a:spcPts val="0"/>
              </a:spcAft>
              <a:buSzPts val="1200"/>
              <a:buFont typeface="Times New Roman"/>
              <a:buAutoNum type="arabicPeriod"/>
            </a:pPr>
            <a:r>
              <a:rPr lang="es" sz="1200">
                <a:latin typeface="Times New Roman"/>
                <a:ea typeface="Times New Roman"/>
                <a:cs typeface="Times New Roman"/>
                <a:sym typeface="Times New Roman"/>
              </a:rPr>
              <a:t>Melt butter in a saucepan over medium heat Stir in white sugar, brown sugar, salt, cinnamon, and water. Bring the syrup to a boil, stirring constantly to dissolve sugar, then remove from heat.</a:t>
            </a:r>
            <a:endParaRPr sz="1200">
              <a:latin typeface="Times New Roman"/>
              <a:ea typeface="Times New Roman"/>
              <a:cs typeface="Times New Roman"/>
              <a:sym typeface="Times New Roman"/>
            </a:endParaRPr>
          </a:p>
          <a:p>
            <a:pPr indent="0" lvl="0" marL="457200" marR="0" rtl="0" algn="l">
              <a:lnSpc>
                <a:spcPct val="100000"/>
              </a:lnSpc>
              <a:spcBef>
                <a:spcPts val="0"/>
              </a:spcBef>
              <a:spcAft>
                <a:spcPts val="0"/>
              </a:spcAft>
              <a:buNone/>
            </a:pPr>
            <a:r>
              <a:t/>
            </a:r>
            <a:endParaRPr sz="1200">
              <a:latin typeface="Times New Roman"/>
              <a:ea typeface="Times New Roman"/>
              <a:cs typeface="Times New Roman"/>
              <a:sym typeface="Times New Roman"/>
            </a:endParaRPr>
          </a:p>
          <a:p>
            <a:pPr indent="-304800" lvl="0" marL="457200" marR="0" rtl="0" algn="l">
              <a:lnSpc>
                <a:spcPct val="100000"/>
              </a:lnSpc>
              <a:spcBef>
                <a:spcPts val="0"/>
              </a:spcBef>
              <a:spcAft>
                <a:spcPts val="0"/>
              </a:spcAft>
              <a:buSzPts val="1200"/>
              <a:buFont typeface="Times New Roman"/>
              <a:buAutoNum type="arabicPeriod"/>
            </a:pPr>
            <a:r>
              <a:rPr lang="es" sz="1200">
                <a:latin typeface="Times New Roman"/>
                <a:ea typeface="Times New Roman"/>
                <a:cs typeface="Times New Roman"/>
                <a:sym typeface="Times New Roman"/>
              </a:rPr>
              <a:t> Unroll pie crusts, press one into a 9-inch pie dish, and place the apples into the crust. Unroll the second crust on a work surface, and cut into about 8 1-inch wide strips. Criss-cross the strips over the apples, or weave into a lattice crust. Crimp the bottom crust over the lattice strips with your fingers. Spoon caramel sauce over pie, covering lattice portion of top crust; let remaining sauce drizzle through the crust.</a:t>
            </a:r>
            <a:endParaRPr sz="1200">
              <a:latin typeface="Times New Roman"/>
              <a:ea typeface="Times New Roman"/>
              <a:cs typeface="Times New Roman"/>
              <a:sym typeface="Times New Roman"/>
            </a:endParaRPr>
          </a:p>
          <a:p>
            <a:pPr indent="0" lvl="0" marL="457200" marR="0" rtl="0" algn="l">
              <a:lnSpc>
                <a:spcPct val="100000"/>
              </a:lnSpc>
              <a:spcBef>
                <a:spcPts val="0"/>
              </a:spcBef>
              <a:spcAft>
                <a:spcPts val="0"/>
              </a:spcAft>
              <a:buNone/>
            </a:pPr>
            <a:r>
              <a:t/>
            </a:r>
            <a:endParaRPr sz="1200">
              <a:latin typeface="Times New Roman"/>
              <a:ea typeface="Times New Roman"/>
              <a:cs typeface="Times New Roman"/>
              <a:sym typeface="Times New Roman"/>
            </a:endParaRPr>
          </a:p>
          <a:p>
            <a:pPr indent="-304800" lvl="0" marL="457200" marR="0" rtl="0" algn="l">
              <a:lnSpc>
                <a:spcPct val="100000"/>
              </a:lnSpc>
              <a:spcBef>
                <a:spcPts val="0"/>
              </a:spcBef>
              <a:spcAft>
                <a:spcPts val="0"/>
              </a:spcAft>
              <a:buSzPts val="1200"/>
              <a:buFont typeface="Times New Roman"/>
              <a:buAutoNum type="arabicPeriod"/>
            </a:pPr>
            <a:r>
              <a:rPr lang="es" sz="1200">
                <a:latin typeface="Times New Roman"/>
                <a:ea typeface="Times New Roman"/>
                <a:cs typeface="Times New Roman"/>
                <a:sym typeface="Times New Roman"/>
              </a:rPr>
              <a:t>Bake in preheated oven for 15 minutes. Reduce heat to 350 degrees F (175 degrees C), and bake until the crust is golden brown, the caramel on the top crust is set, and the apple filling is bubbling, 35 to 40 more minutes. Allow cooling completely before slicing.  </a:t>
            </a:r>
            <a:endParaRPr sz="1200">
              <a:latin typeface="Times New Roman"/>
              <a:ea typeface="Times New Roman"/>
              <a:cs typeface="Times New Roman"/>
              <a:sym typeface="Times New Roman"/>
            </a:endParaRPr>
          </a:p>
          <a:p>
            <a:pPr indent="0" lvl="0" marL="457200" marR="0" rtl="0" algn="l">
              <a:lnSpc>
                <a:spcPct val="100000"/>
              </a:lnSpc>
              <a:spcBef>
                <a:spcPts val="0"/>
              </a:spcBef>
              <a:spcAft>
                <a:spcPts val="0"/>
              </a:spcAft>
              <a:buNone/>
            </a:pPr>
            <a:r>
              <a:t/>
            </a:r>
            <a:endParaRPr sz="1200"/>
          </a:p>
          <a:p>
            <a:pPr indent="0" lvl="0" marL="0" marR="0" rtl="0" algn="l">
              <a:lnSpc>
                <a:spcPct val="100000"/>
              </a:lnSpc>
              <a:spcBef>
                <a:spcPts val="600"/>
              </a:spcBef>
              <a:spcAft>
                <a:spcPts val="0"/>
              </a:spcAft>
              <a:buClr>
                <a:srgbClr val="000000"/>
              </a:buClr>
              <a:buFont typeface="Arial"/>
              <a:buNone/>
            </a:pPr>
            <a:r>
              <a:t/>
            </a:r>
            <a:endParaRPr b="0" i="0" sz="1200" u="none" cap="none" strike="noStrike">
              <a:solidFill>
                <a:srgbClr val="000000"/>
              </a:solidFill>
              <a:latin typeface="Open Sans"/>
              <a:ea typeface="Open Sans"/>
              <a:cs typeface="Open Sans"/>
              <a:sym typeface="Open Sans"/>
            </a:endParaRPr>
          </a:p>
        </p:txBody>
      </p:sp>
      <p:sp>
        <p:nvSpPr>
          <p:cNvPr id="750" name="Google Shape;750;p97"/>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pic>
        <p:nvPicPr>
          <p:cNvPr id="186" name="Google Shape;186;p44"/>
          <p:cNvPicPr preferRelativeResize="0"/>
          <p:nvPr/>
        </p:nvPicPr>
        <p:blipFill rotWithShape="1">
          <a:blip r:embed="rId3">
            <a:alphaModFix/>
          </a:blip>
          <a:srcRect b="0" l="29413" r="29409" t="0"/>
          <a:stretch/>
        </p:blipFill>
        <p:spPr>
          <a:xfrm>
            <a:off x="0" y="0"/>
            <a:ext cx="3037500" cy="5143500"/>
          </a:xfrm>
          <a:prstGeom prst="rect">
            <a:avLst/>
          </a:prstGeom>
          <a:noFill/>
          <a:ln>
            <a:noFill/>
          </a:ln>
        </p:spPr>
      </p:pic>
      <p:sp>
        <p:nvSpPr>
          <p:cNvPr id="187" name="Google Shape;187;p44"/>
          <p:cNvSpPr txBox="1"/>
          <p:nvPr/>
        </p:nvSpPr>
        <p:spPr>
          <a:xfrm>
            <a:off x="3219750" y="812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LASAGNA</a:t>
            </a:r>
            <a:endParaRPr sz="800"/>
          </a:p>
        </p:txBody>
      </p:sp>
      <p:sp>
        <p:nvSpPr>
          <p:cNvPr id="188" name="Google Shape;188;p44"/>
          <p:cNvSpPr txBox="1"/>
          <p:nvPr/>
        </p:nvSpPr>
        <p:spPr>
          <a:xfrm>
            <a:off x="3219750" y="1237250"/>
            <a:ext cx="29235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a:latin typeface="Open Sans"/>
                <a:ea typeface="Open Sans"/>
                <a:cs typeface="Open Sans"/>
                <a:sym typeface="Open Sans"/>
              </a:rPr>
              <a:t>INGREDIENTS:</a:t>
            </a:r>
            <a:endParaRPr b="1">
              <a:latin typeface="Open Sans"/>
              <a:ea typeface="Open Sans"/>
              <a:cs typeface="Open Sans"/>
              <a:sym typeface="Open Sans"/>
            </a:endParaRPr>
          </a:p>
          <a:p>
            <a:pPr indent="-304800" lvl="0" marL="269999" marR="0" rtl="0" algn="l">
              <a:lnSpc>
                <a:spcPct val="100000"/>
              </a:lnSpc>
              <a:spcBef>
                <a:spcPts val="0"/>
              </a:spcBef>
              <a:spcAft>
                <a:spcPts val="0"/>
              </a:spcAft>
              <a:buSzPts val="1200"/>
              <a:buFont typeface="Open Sans"/>
              <a:buChar char="●"/>
            </a:pPr>
            <a:r>
              <a:rPr lang="es" sz="1200">
                <a:latin typeface="Open Sans"/>
                <a:ea typeface="Open Sans"/>
                <a:cs typeface="Open Sans"/>
                <a:sym typeface="Open Sans"/>
              </a:rPr>
              <a:t>1 pound lean ground beef</a:t>
            </a:r>
            <a:endParaRPr sz="1200">
              <a:latin typeface="Open Sans"/>
              <a:ea typeface="Open Sans"/>
              <a:cs typeface="Open Sans"/>
              <a:sym typeface="Open Sans"/>
            </a:endParaRPr>
          </a:p>
          <a:p>
            <a:pPr indent="-304800" lvl="0" marL="269999" marR="0" rtl="0" algn="l">
              <a:lnSpc>
                <a:spcPct val="100000"/>
              </a:lnSpc>
              <a:spcBef>
                <a:spcPts val="0"/>
              </a:spcBef>
              <a:spcAft>
                <a:spcPts val="0"/>
              </a:spcAft>
              <a:buSzPts val="1200"/>
              <a:buFont typeface="Open Sans"/>
              <a:buChar char="●"/>
            </a:pPr>
            <a:r>
              <a:rPr lang="es" sz="1200">
                <a:latin typeface="Open Sans"/>
                <a:ea typeface="Open Sans"/>
                <a:cs typeface="Open Sans"/>
                <a:sym typeface="Open Sans"/>
              </a:rPr>
              <a:t>9 pieces of lasagna noodles</a:t>
            </a:r>
            <a:endParaRPr sz="1200">
              <a:latin typeface="Open Sans"/>
              <a:ea typeface="Open Sans"/>
              <a:cs typeface="Open Sans"/>
              <a:sym typeface="Open Sans"/>
            </a:endParaRPr>
          </a:p>
          <a:p>
            <a:pPr indent="-304800" lvl="0" marL="269999" marR="0" rtl="0" algn="l">
              <a:lnSpc>
                <a:spcPct val="100000"/>
              </a:lnSpc>
              <a:spcBef>
                <a:spcPts val="0"/>
              </a:spcBef>
              <a:spcAft>
                <a:spcPts val="0"/>
              </a:spcAft>
              <a:buSzPts val="1200"/>
              <a:buFont typeface="Open Sans"/>
              <a:buChar char="●"/>
            </a:pPr>
            <a:r>
              <a:rPr lang="es" sz="1200">
                <a:latin typeface="Open Sans"/>
                <a:ea typeface="Open Sans"/>
                <a:cs typeface="Open Sans"/>
                <a:sym typeface="Open Sans"/>
              </a:rPr>
              <a:t>1 [15 ounce] container ricotta cheese</a:t>
            </a:r>
            <a:endParaRPr sz="1200">
              <a:latin typeface="Open Sans"/>
              <a:ea typeface="Open Sans"/>
              <a:cs typeface="Open Sans"/>
              <a:sym typeface="Open Sans"/>
            </a:endParaRPr>
          </a:p>
        </p:txBody>
      </p:sp>
      <p:sp>
        <p:nvSpPr>
          <p:cNvPr id="189" name="Google Shape;189;p44"/>
          <p:cNvSpPr txBox="1"/>
          <p:nvPr/>
        </p:nvSpPr>
        <p:spPr>
          <a:xfrm>
            <a:off x="3219750" y="538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Aidan Messina</a:t>
            </a:r>
            <a:endParaRPr sz="600"/>
          </a:p>
        </p:txBody>
      </p:sp>
      <p:sp>
        <p:nvSpPr>
          <p:cNvPr id="190" name="Google Shape;190;p44"/>
          <p:cNvSpPr txBox="1"/>
          <p:nvPr/>
        </p:nvSpPr>
        <p:spPr>
          <a:xfrm>
            <a:off x="3219750" y="9743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Recipe Type</a:t>
            </a:r>
            <a:endParaRPr i="1" sz="600"/>
          </a:p>
        </p:txBody>
      </p:sp>
      <p:sp>
        <p:nvSpPr>
          <p:cNvPr id="191" name="Google Shape;191;p44"/>
          <p:cNvSpPr txBox="1"/>
          <p:nvPr/>
        </p:nvSpPr>
        <p:spPr>
          <a:xfrm>
            <a:off x="6801150" y="9743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4-6 </a:t>
            </a:r>
            <a:r>
              <a:rPr i="1" lang="es">
                <a:latin typeface="Open Sans"/>
                <a:ea typeface="Open Sans"/>
                <a:cs typeface="Open Sans"/>
                <a:sym typeface="Open Sans"/>
              </a:rPr>
              <a:t>Servings</a:t>
            </a:r>
            <a:endParaRPr i="1" sz="600"/>
          </a:p>
        </p:txBody>
      </p:sp>
      <p:sp>
        <p:nvSpPr>
          <p:cNvPr id="192" name="Google Shape;192;p44"/>
          <p:cNvSpPr txBox="1"/>
          <p:nvPr/>
        </p:nvSpPr>
        <p:spPr>
          <a:xfrm>
            <a:off x="6143250" y="1333825"/>
            <a:ext cx="2923500" cy="1235400"/>
          </a:xfrm>
          <a:prstGeom prst="rect">
            <a:avLst/>
          </a:prstGeom>
          <a:noFill/>
          <a:ln>
            <a:noFill/>
          </a:ln>
        </p:spPr>
        <p:txBody>
          <a:bodyPr anchorCtr="0" anchor="t" bIns="91425" lIns="91425" spcFirstLastPara="1" rIns="91425" wrap="square" tIns="91425">
            <a:noAutofit/>
          </a:bodyPr>
          <a:lstStyle/>
          <a:p>
            <a:pPr indent="-304800" lvl="0" marL="269999" rtl="0" algn="l">
              <a:spcBef>
                <a:spcPts val="0"/>
              </a:spcBef>
              <a:spcAft>
                <a:spcPts val="0"/>
              </a:spcAft>
              <a:buClr>
                <a:schemeClr val="dk1"/>
              </a:buClr>
              <a:buSzPts val="1200"/>
              <a:buFont typeface="Open Sans"/>
              <a:buChar char="●"/>
            </a:pPr>
            <a:r>
              <a:rPr lang="es" sz="1200">
                <a:solidFill>
                  <a:schemeClr val="dk1"/>
                </a:solidFill>
                <a:latin typeface="Open Sans"/>
                <a:ea typeface="Open Sans"/>
                <a:cs typeface="Open Sans"/>
                <a:sym typeface="Open Sans"/>
              </a:rPr>
              <a:t>2 ½ cups [10 ounces] shredded mozzarella cheese</a:t>
            </a:r>
            <a:endParaRPr sz="1200">
              <a:solidFill>
                <a:schemeClr val="dk1"/>
              </a:solidFill>
              <a:latin typeface="Open Sans"/>
              <a:ea typeface="Open Sans"/>
              <a:cs typeface="Open Sans"/>
              <a:sym typeface="Open Sans"/>
            </a:endParaRPr>
          </a:p>
          <a:p>
            <a:pPr indent="-304800" lvl="0" marL="269999" rtl="0" algn="l">
              <a:spcBef>
                <a:spcPts val="0"/>
              </a:spcBef>
              <a:spcAft>
                <a:spcPts val="0"/>
              </a:spcAft>
              <a:buClr>
                <a:schemeClr val="dk1"/>
              </a:buClr>
              <a:buSzPts val="1200"/>
              <a:buFont typeface="Open Sans"/>
              <a:buChar char="●"/>
            </a:pPr>
            <a:r>
              <a:rPr lang="es" sz="1200">
                <a:solidFill>
                  <a:schemeClr val="dk1"/>
                </a:solidFill>
                <a:latin typeface="Open Sans"/>
                <a:ea typeface="Open Sans"/>
                <a:cs typeface="Open Sans"/>
                <a:sym typeface="Open Sans"/>
              </a:rPr>
              <a:t>¼ cup of grated parmesan cheese</a:t>
            </a:r>
            <a:endParaRPr sz="1200">
              <a:solidFill>
                <a:schemeClr val="dk1"/>
              </a:solidFill>
              <a:latin typeface="Open Sans"/>
              <a:ea typeface="Open Sans"/>
              <a:cs typeface="Open Sans"/>
              <a:sym typeface="Open Sans"/>
            </a:endParaRPr>
          </a:p>
          <a:p>
            <a:pPr indent="-304800" lvl="0" marL="269999" rtl="0" algn="l">
              <a:spcBef>
                <a:spcPts val="0"/>
              </a:spcBef>
              <a:spcAft>
                <a:spcPts val="0"/>
              </a:spcAft>
              <a:buClr>
                <a:schemeClr val="dk1"/>
              </a:buClr>
              <a:buSzPts val="1200"/>
              <a:buFont typeface="Open Sans"/>
              <a:buChar char="●"/>
            </a:pPr>
            <a:r>
              <a:rPr lang="es" sz="1200">
                <a:solidFill>
                  <a:schemeClr val="dk1"/>
                </a:solidFill>
                <a:latin typeface="Open Sans"/>
                <a:ea typeface="Open Sans"/>
                <a:cs typeface="Open Sans"/>
                <a:sym typeface="Open Sans"/>
              </a:rPr>
              <a:t>4 cups tomato basil sauce</a:t>
            </a:r>
            <a:endParaRPr sz="10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193" name="Google Shape;193;p44"/>
          <p:cNvSpPr txBox="1"/>
          <p:nvPr/>
        </p:nvSpPr>
        <p:spPr>
          <a:xfrm>
            <a:off x="3219750" y="2310300"/>
            <a:ext cx="5751000" cy="283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300">
                <a:latin typeface="Open Sans"/>
                <a:ea typeface="Open Sans"/>
                <a:cs typeface="Open Sans"/>
                <a:sym typeface="Open Sans"/>
              </a:rPr>
              <a:t>PROCEDURE:</a:t>
            </a:r>
            <a:endParaRPr b="1" sz="1300">
              <a:latin typeface="Open Sans"/>
              <a:ea typeface="Open Sans"/>
              <a:cs typeface="Open Sans"/>
              <a:sym typeface="Open Sans"/>
            </a:endParaRPr>
          </a:p>
          <a:p>
            <a:pPr indent="-298450" lvl="0" marL="457200" marR="0" rtl="0" algn="l">
              <a:lnSpc>
                <a:spcPct val="100000"/>
              </a:lnSpc>
              <a:spcBef>
                <a:spcPts val="0"/>
              </a:spcBef>
              <a:spcAft>
                <a:spcPts val="0"/>
              </a:spcAft>
              <a:buSzPts val="1100"/>
              <a:buAutoNum type="arabicPeriod"/>
            </a:pPr>
            <a:r>
              <a:rPr lang="es" sz="1100"/>
              <a:t>Season and brown the ground beef in a frying pan</a:t>
            </a:r>
            <a:endParaRPr sz="1100"/>
          </a:p>
          <a:p>
            <a:pPr indent="-298450" lvl="0" marL="457200" marR="0" rtl="0" algn="l">
              <a:lnSpc>
                <a:spcPct val="100000"/>
              </a:lnSpc>
              <a:spcBef>
                <a:spcPts val="0"/>
              </a:spcBef>
              <a:spcAft>
                <a:spcPts val="0"/>
              </a:spcAft>
              <a:buSzPts val="1100"/>
              <a:buAutoNum type="arabicPeriod"/>
            </a:pPr>
            <a:r>
              <a:rPr lang="es" sz="1100"/>
              <a:t>Boil water and add lasagna noodles, cook until al dente </a:t>
            </a:r>
            <a:endParaRPr sz="1100"/>
          </a:p>
          <a:p>
            <a:pPr indent="-298450" lvl="0" marL="457200" marR="0" rtl="0" algn="l">
              <a:lnSpc>
                <a:spcPct val="100000"/>
              </a:lnSpc>
              <a:spcBef>
                <a:spcPts val="0"/>
              </a:spcBef>
              <a:spcAft>
                <a:spcPts val="0"/>
              </a:spcAft>
              <a:buSzPts val="1100"/>
              <a:buAutoNum type="arabicPeriod"/>
            </a:pPr>
            <a:r>
              <a:rPr lang="es" sz="1100"/>
              <a:t>In a large and deep pan begin assembling the ingredients using the following steps:</a:t>
            </a:r>
            <a:endParaRPr sz="1100"/>
          </a:p>
          <a:p>
            <a:pPr indent="-298450" lvl="0" marL="457200" marR="0" rtl="0" algn="l">
              <a:lnSpc>
                <a:spcPct val="100000"/>
              </a:lnSpc>
              <a:spcBef>
                <a:spcPts val="0"/>
              </a:spcBef>
              <a:spcAft>
                <a:spcPts val="0"/>
              </a:spcAft>
              <a:buSzPts val="1100"/>
              <a:buAutoNum type="arabicPeriod"/>
            </a:pPr>
            <a:r>
              <a:rPr lang="es" sz="1100"/>
              <a:t>Lightly cover the bottom of the pan with tomato sauce</a:t>
            </a:r>
            <a:endParaRPr sz="1100"/>
          </a:p>
          <a:p>
            <a:pPr indent="-298450" lvl="0" marL="457200" marR="0" rtl="0" algn="l">
              <a:lnSpc>
                <a:spcPct val="100000"/>
              </a:lnSpc>
              <a:spcBef>
                <a:spcPts val="0"/>
              </a:spcBef>
              <a:spcAft>
                <a:spcPts val="0"/>
              </a:spcAft>
              <a:buSzPts val="1100"/>
              <a:buAutoNum type="arabicPeriod"/>
            </a:pPr>
            <a:r>
              <a:rPr lang="es" sz="1100"/>
              <a:t>Carefully place 3 cooked noodles side by side on top of the tomato sauce</a:t>
            </a:r>
            <a:endParaRPr sz="1100"/>
          </a:p>
          <a:p>
            <a:pPr indent="-298450" lvl="0" marL="457200" marR="0" rtl="0" algn="l">
              <a:lnSpc>
                <a:spcPct val="100000"/>
              </a:lnSpc>
              <a:spcBef>
                <a:spcPts val="0"/>
              </a:spcBef>
              <a:spcAft>
                <a:spcPts val="0"/>
              </a:spcAft>
              <a:buSzPts val="1100"/>
              <a:buAutoNum type="arabicPeriod"/>
            </a:pPr>
            <a:r>
              <a:rPr lang="es" sz="1100"/>
              <a:t>cover the noodles with a light layer of tomato basil sauce</a:t>
            </a:r>
            <a:endParaRPr sz="1100"/>
          </a:p>
          <a:p>
            <a:pPr indent="-298450" lvl="0" marL="457200" marR="0" rtl="0" algn="l">
              <a:lnSpc>
                <a:spcPct val="100000"/>
              </a:lnSpc>
              <a:spcBef>
                <a:spcPts val="0"/>
              </a:spcBef>
              <a:spcAft>
                <a:spcPts val="0"/>
              </a:spcAft>
              <a:buSzPts val="1100"/>
              <a:buAutoNum type="arabicPeriod"/>
            </a:pPr>
            <a:r>
              <a:rPr lang="es" sz="1100"/>
              <a:t>Cover the tomato sauce with a light layer of cooked chopped meat</a:t>
            </a:r>
            <a:endParaRPr sz="1100"/>
          </a:p>
          <a:p>
            <a:pPr indent="-298450" lvl="0" marL="457200" marR="0" rtl="0" algn="l">
              <a:lnSpc>
                <a:spcPct val="100000"/>
              </a:lnSpc>
              <a:spcBef>
                <a:spcPts val="0"/>
              </a:spcBef>
              <a:spcAft>
                <a:spcPts val="0"/>
              </a:spcAft>
              <a:buSzPts val="1100"/>
              <a:buAutoNum type="arabicPeriod"/>
            </a:pPr>
            <a:r>
              <a:rPr lang="es" sz="1100"/>
              <a:t>Cover the meat with shredded mozzarella cheese</a:t>
            </a:r>
            <a:endParaRPr sz="1100"/>
          </a:p>
          <a:p>
            <a:pPr indent="-298450" lvl="0" marL="457200" marR="0" rtl="0" algn="l">
              <a:lnSpc>
                <a:spcPct val="100000"/>
              </a:lnSpc>
              <a:spcBef>
                <a:spcPts val="0"/>
              </a:spcBef>
              <a:spcAft>
                <a:spcPts val="0"/>
              </a:spcAft>
              <a:buSzPts val="1100"/>
              <a:buAutoNum type="arabicPeriod"/>
            </a:pPr>
            <a:r>
              <a:rPr lang="es" sz="1100"/>
              <a:t>Add 3 dollops of ricotta cheese and spread out over the layer </a:t>
            </a:r>
            <a:endParaRPr sz="1100"/>
          </a:p>
          <a:p>
            <a:pPr indent="-298450" lvl="0" marL="457200" marR="0" rtl="0" algn="l">
              <a:lnSpc>
                <a:spcPct val="100000"/>
              </a:lnSpc>
              <a:spcBef>
                <a:spcPts val="0"/>
              </a:spcBef>
              <a:spcAft>
                <a:spcPts val="0"/>
              </a:spcAft>
              <a:buSzPts val="1100"/>
              <a:buAutoNum type="arabicPeriod"/>
            </a:pPr>
            <a:r>
              <a:rPr lang="es" sz="1100"/>
              <a:t>Sprinkle parmesan cheese over the entire area </a:t>
            </a:r>
            <a:endParaRPr sz="1100"/>
          </a:p>
          <a:p>
            <a:pPr indent="-298450" lvl="0" marL="457200" marR="0" rtl="0" algn="l">
              <a:lnSpc>
                <a:spcPct val="100000"/>
              </a:lnSpc>
              <a:spcBef>
                <a:spcPts val="0"/>
              </a:spcBef>
              <a:spcAft>
                <a:spcPts val="0"/>
              </a:spcAft>
              <a:buSzPts val="1100"/>
              <a:buAutoNum type="arabicPeriod"/>
            </a:pPr>
            <a:r>
              <a:rPr lang="es" sz="1100"/>
              <a:t>Repeat 2 times</a:t>
            </a:r>
            <a:endParaRPr sz="1100"/>
          </a:p>
          <a:p>
            <a:pPr indent="-298450" lvl="0" marL="457200" marR="0" rtl="0" algn="l">
              <a:lnSpc>
                <a:spcPct val="100000"/>
              </a:lnSpc>
              <a:spcBef>
                <a:spcPts val="0"/>
              </a:spcBef>
              <a:spcAft>
                <a:spcPts val="0"/>
              </a:spcAft>
              <a:buSzPts val="1100"/>
              <a:buAutoNum type="arabicPeriod"/>
            </a:pPr>
            <a:r>
              <a:rPr lang="es" sz="1100"/>
              <a:t>Cover the pan with tin foil </a:t>
            </a:r>
            <a:endParaRPr sz="1100"/>
          </a:p>
          <a:p>
            <a:pPr indent="-298450" lvl="0" marL="457200" marR="0" rtl="0" algn="l">
              <a:lnSpc>
                <a:spcPct val="100000"/>
              </a:lnSpc>
              <a:spcBef>
                <a:spcPts val="0"/>
              </a:spcBef>
              <a:spcAft>
                <a:spcPts val="0"/>
              </a:spcAft>
              <a:buSzPts val="1100"/>
              <a:buAutoNum type="arabicPeriod"/>
            </a:pPr>
            <a:r>
              <a:rPr lang="es" sz="1100"/>
              <a:t>Put in a 350 degree preheated oven for 45 minutes </a:t>
            </a:r>
            <a:endParaRPr b="0" i="0" sz="1300" u="none" cap="none" strike="noStrike">
              <a:solidFill>
                <a:srgbClr val="000000"/>
              </a:solidFill>
              <a:latin typeface="Open Sans"/>
              <a:ea typeface="Open Sans"/>
              <a:cs typeface="Open Sans"/>
              <a:sym typeface="Open Sans"/>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4" name="Shape 754"/>
        <p:cNvGrpSpPr/>
        <p:nvPr/>
      </p:nvGrpSpPr>
      <p:grpSpPr>
        <a:xfrm>
          <a:off x="0" y="0"/>
          <a:ext cx="0" cy="0"/>
          <a:chOff x="0" y="0"/>
          <a:chExt cx="0" cy="0"/>
        </a:xfrm>
      </p:grpSpPr>
      <p:sp>
        <p:nvSpPr>
          <p:cNvPr id="755" name="Google Shape;755;p98"/>
          <p:cNvSpPr txBox="1"/>
          <p:nvPr/>
        </p:nvSpPr>
        <p:spPr>
          <a:xfrm>
            <a:off x="126250" y="2519350"/>
            <a:ext cx="4359600" cy="262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Apples</a:t>
            </a:r>
            <a:endParaRPr/>
          </a:p>
          <a:p>
            <a:pPr indent="0" lvl="0" marL="0" marR="0" rtl="0" algn="l">
              <a:lnSpc>
                <a:spcPct val="100000"/>
              </a:lnSpc>
              <a:spcBef>
                <a:spcPts val="600"/>
              </a:spcBef>
              <a:spcAft>
                <a:spcPts val="0"/>
              </a:spcAft>
              <a:buClr>
                <a:schemeClr val="dk1"/>
              </a:buClr>
              <a:buSzPts val="1100"/>
              <a:buFont typeface="Arial"/>
              <a:buNone/>
            </a:pPr>
            <a:r>
              <a:rPr lang="es" sz="1100">
                <a:latin typeface="Times New Roman"/>
                <a:ea typeface="Times New Roman"/>
                <a:cs typeface="Times New Roman"/>
                <a:sym typeface="Times New Roman"/>
              </a:rPr>
              <a:t>Fuji apples are medium to large. The thick skin of the Fuji apple is light red with a yellow blush, and is oftentimes lined with red vertical stripes. (You can see that on step 10 when I show a picture of it.) The Fuji’s inside creamy white flesh is dense, juicy, and crisp. Low in acid, the flavor is mild yet very sweet with hints of both honey and citrus. </a:t>
            </a:r>
            <a:endParaRPr sz="1100">
              <a:latin typeface="Times New Roman"/>
              <a:ea typeface="Times New Roman"/>
              <a:cs typeface="Times New Roman"/>
              <a:sym typeface="Times New Roman"/>
            </a:endParaRPr>
          </a:p>
          <a:p>
            <a:pPr indent="0" lvl="0" marL="0" marR="0" rtl="0" algn="l">
              <a:lnSpc>
                <a:spcPct val="100000"/>
              </a:lnSpc>
              <a:spcBef>
                <a:spcPts val="600"/>
              </a:spcBef>
              <a:spcAft>
                <a:spcPts val="0"/>
              </a:spcAft>
              <a:buClr>
                <a:schemeClr val="dk1"/>
              </a:buClr>
              <a:buSzPts val="1100"/>
              <a:buFont typeface="Arial"/>
              <a:buNone/>
            </a:pPr>
            <a:r>
              <a:rPr lang="es" sz="1100">
                <a:latin typeface="Times New Roman"/>
                <a:ea typeface="Times New Roman"/>
                <a:cs typeface="Times New Roman"/>
                <a:sym typeface="Times New Roman"/>
              </a:rPr>
              <a:t>It is the fruit</a:t>
            </a:r>
            <a:endParaRPr sz="1100">
              <a:latin typeface="Times New Roman"/>
              <a:ea typeface="Times New Roman"/>
              <a:cs typeface="Times New Roman"/>
              <a:sym typeface="Times New Roman"/>
            </a:endParaRPr>
          </a:p>
          <a:p>
            <a:pPr indent="0" lvl="0" marL="0" marR="0" rtl="0" algn="l">
              <a:lnSpc>
                <a:spcPct val="100000"/>
              </a:lnSpc>
              <a:spcBef>
                <a:spcPts val="600"/>
              </a:spcBef>
              <a:spcAft>
                <a:spcPts val="0"/>
              </a:spcAft>
              <a:buClr>
                <a:schemeClr val="dk1"/>
              </a:buClr>
              <a:buSzPts val="1100"/>
              <a:buFont typeface="Arial"/>
              <a:buNone/>
            </a:pPr>
            <a:r>
              <a:rPr lang="es" sz="1100">
                <a:latin typeface="Times New Roman"/>
                <a:ea typeface="Times New Roman"/>
                <a:cs typeface="Times New Roman"/>
                <a:sym typeface="Times New Roman"/>
              </a:rPr>
              <a:t>Its harvest season extends from the middle of August to mid-September. </a:t>
            </a:r>
            <a:endParaRPr sz="1100">
              <a:latin typeface="Times New Roman"/>
              <a:ea typeface="Times New Roman"/>
              <a:cs typeface="Times New Roman"/>
              <a:sym typeface="Times New Roman"/>
            </a:endParaRPr>
          </a:p>
          <a:p>
            <a:pPr indent="0" lvl="0" marL="0" marR="0" rtl="0" algn="l">
              <a:lnSpc>
                <a:spcPct val="100000"/>
              </a:lnSpc>
              <a:spcBef>
                <a:spcPts val="600"/>
              </a:spcBef>
              <a:spcAft>
                <a:spcPts val="0"/>
              </a:spcAft>
              <a:buClr>
                <a:schemeClr val="dk1"/>
              </a:buClr>
              <a:buSzPts val="1100"/>
              <a:buFont typeface="Arial"/>
              <a:buNone/>
            </a:pPr>
            <a:r>
              <a:rPr lang="es" sz="1100">
                <a:latin typeface="Times New Roman"/>
                <a:ea typeface="Times New Roman"/>
                <a:cs typeface="Times New Roman"/>
                <a:sym typeface="Times New Roman"/>
              </a:rPr>
              <a:t>It's filled with potassium, vitamin C, carbohydrates, and fiber. </a:t>
            </a:r>
            <a:endParaRPr sz="1100">
              <a:latin typeface="Times New Roman"/>
              <a:ea typeface="Times New Roman"/>
              <a:cs typeface="Times New Roman"/>
              <a:sym typeface="Times New Roman"/>
            </a:endParaRPr>
          </a:p>
          <a:p>
            <a:pPr indent="0" lvl="0" marL="0" marR="0" rtl="0" algn="l">
              <a:lnSpc>
                <a:spcPct val="100000"/>
              </a:lnSpc>
              <a:spcBef>
                <a:spcPts val="600"/>
              </a:spcBef>
              <a:spcAft>
                <a:spcPts val="0"/>
              </a:spcAft>
              <a:buClr>
                <a:schemeClr val="dk1"/>
              </a:buClr>
              <a:buSzPts val="1100"/>
              <a:buFont typeface="Arial"/>
              <a:buNone/>
            </a:pPr>
            <a:r>
              <a:rPr lang="es" sz="1100">
                <a:latin typeface="Times New Roman"/>
                <a:ea typeface="Times New Roman"/>
                <a:cs typeface="Times New Roman"/>
                <a:sym typeface="Times New Roman"/>
              </a:rPr>
              <a:t>             (A lot of the vitamins come from the peel so try not to peel a fuji apple when you eat one</a:t>
            </a:r>
            <a:endParaRPr sz="1100">
              <a:latin typeface="Times New Roman"/>
              <a:ea typeface="Times New Roman"/>
              <a:cs typeface="Times New Roman"/>
              <a:sym typeface="Times New Roman"/>
            </a:endParaRPr>
          </a:p>
          <a:p>
            <a:pPr indent="0" lvl="0" marL="0" marR="0" rtl="0" algn="l">
              <a:lnSpc>
                <a:spcPct val="100000"/>
              </a:lnSpc>
              <a:spcBef>
                <a:spcPts val="600"/>
              </a:spcBef>
              <a:spcAft>
                <a:spcPts val="0"/>
              </a:spcAft>
              <a:buClr>
                <a:schemeClr val="dk1"/>
              </a:buClr>
              <a:buSzPts val="1100"/>
              <a:buFont typeface="Arial"/>
              <a:buNone/>
            </a:pPr>
            <a:r>
              <a:t/>
            </a:r>
            <a:endParaRPr sz="11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100">
              <a:latin typeface="Open Sans"/>
              <a:ea typeface="Open Sans"/>
              <a:cs typeface="Open Sans"/>
              <a:sym typeface="Open Sans"/>
            </a:endParaRPr>
          </a:p>
        </p:txBody>
      </p:sp>
      <p:sp>
        <p:nvSpPr>
          <p:cNvPr id="756" name="Google Shape;756;p98"/>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chemeClr val="dk1"/>
              </a:buClr>
              <a:buSzPts val="1100"/>
              <a:buFont typeface="Arial"/>
              <a:buNone/>
            </a:pPr>
            <a:r>
              <a:rPr lang="es">
                <a:latin typeface="Times New Roman"/>
                <a:ea typeface="Times New Roman"/>
                <a:cs typeface="Times New Roman"/>
                <a:sym typeface="Times New Roman"/>
              </a:rPr>
              <a:t>My mom would sometimes make Apple pie after we went apple picking.</a:t>
            </a:r>
            <a:endParaRPr>
              <a:latin typeface="Times New Roman"/>
              <a:ea typeface="Times New Roman"/>
              <a:cs typeface="Times New Roman"/>
              <a:sym typeface="Times New Roman"/>
            </a:endParaRPr>
          </a:p>
          <a:p>
            <a:pPr indent="0" lvl="0" marL="0" marR="0" rtl="0" algn="l">
              <a:lnSpc>
                <a:spcPct val="100000"/>
              </a:lnSpc>
              <a:spcBef>
                <a:spcPts val="600"/>
              </a:spcBef>
              <a:spcAft>
                <a:spcPts val="0"/>
              </a:spcAft>
              <a:buClr>
                <a:schemeClr val="dk1"/>
              </a:buClr>
              <a:buSzPts val="1100"/>
              <a:buFont typeface="Arial"/>
              <a:buNone/>
            </a:pPr>
            <a:r>
              <a:rPr lang="es">
                <a:latin typeface="Times New Roman"/>
                <a:ea typeface="Times New Roman"/>
                <a:cs typeface="Times New Roman"/>
                <a:sym typeface="Times New Roman"/>
              </a:rPr>
              <a:t>It was kind of a tradition for my family to go apple picking every year.</a:t>
            </a:r>
            <a:endParaRPr>
              <a:latin typeface="Times New Roman"/>
              <a:ea typeface="Times New Roman"/>
              <a:cs typeface="Times New Roman"/>
              <a:sym typeface="Times New Roman"/>
            </a:endParaRPr>
          </a:p>
          <a:p>
            <a:pPr indent="0" lvl="0" marL="0" marR="0" rtl="0" algn="l">
              <a:lnSpc>
                <a:spcPct val="100000"/>
              </a:lnSpc>
              <a:spcBef>
                <a:spcPts val="600"/>
              </a:spcBef>
              <a:spcAft>
                <a:spcPts val="0"/>
              </a:spcAft>
              <a:buClr>
                <a:schemeClr val="dk1"/>
              </a:buClr>
              <a:buSzPts val="1100"/>
              <a:buFont typeface="Arial"/>
              <a:buNone/>
            </a:pPr>
            <a:r>
              <a:rPr lang="es">
                <a:latin typeface="Times New Roman"/>
                <a:ea typeface="Times New Roman"/>
                <a:cs typeface="Times New Roman"/>
                <a:sym typeface="Times New Roman"/>
              </a:rPr>
              <a:t>Other times, my dad would go to the store getting ingredient for the apple pie and my sister would make it. I think the flavor of the sweet apples makes it taste delicious. (my opinion)</a:t>
            </a:r>
            <a:endParaRPr>
              <a:latin typeface="Times New Roman"/>
              <a:ea typeface="Times New Roman"/>
              <a:cs typeface="Times New Roman"/>
              <a:sym typeface="Times New Roman"/>
            </a:endParaRPr>
          </a:p>
          <a:p>
            <a:pPr indent="0" lvl="0" marL="0" marR="0" rtl="0" algn="l">
              <a:lnSpc>
                <a:spcPct val="100000"/>
              </a:lnSpc>
              <a:spcBef>
                <a:spcPts val="600"/>
              </a:spcBef>
              <a:spcAft>
                <a:spcPts val="0"/>
              </a:spcAft>
              <a:buClr>
                <a:schemeClr val="dk1"/>
              </a:buClr>
              <a:buSzPts val="1100"/>
              <a:buFont typeface="Arial"/>
              <a:buNone/>
            </a:pPr>
            <a:r>
              <a:t/>
            </a:r>
            <a:endParaRPr/>
          </a:p>
          <a:p>
            <a:pPr indent="0" lvl="0" marL="0" marR="0" rtl="0" algn="l">
              <a:lnSpc>
                <a:spcPct val="100000"/>
              </a:lnSpc>
              <a:spcBef>
                <a:spcPts val="600"/>
              </a:spcBef>
              <a:spcAft>
                <a:spcPts val="0"/>
              </a:spcAft>
              <a:buClr>
                <a:srgbClr val="000000"/>
              </a:buClr>
              <a:buFont typeface="PT Sans"/>
              <a:buNone/>
            </a:pPr>
            <a:r>
              <a:t/>
            </a:r>
            <a:endParaRPr/>
          </a:p>
        </p:txBody>
      </p:sp>
      <p:pic>
        <p:nvPicPr>
          <p:cNvPr id="757" name="Google Shape;757;p98"/>
          <p:cNvPicPr preferRelativeResize="0"/>
          <p:nvPr/>
        </p:nvPicPr>
        <p:blipFill rotWithShape="1">
          <a:blip r:embed="rId3">
            <a:alphaModFix/>
          </a:blip>
          <a:srcRect b="8793" l="0" r="0" t="8793"/>
          <a:stretch/>
        </p:blipFill>
        <p:spPr>
          <a:xfrm>
            <a:off x="126250" y="97525"/>
            <a:ext cx="4359600" cy="2395200"/>
          </a:xfrm>
          <a:prstGeom prst="rect">
            <a:avLst/>
          </a:prstGeom>
          <a:noFill/>
          <a:ln>
            <a:noFill/>
          </a:ln>
        </p:spPr>
      </p:pic>
      <p:pic>
        <p:nvPicPr>
          <p:cNvPr id="758" name="Google Shape;758;p98"/>
          <p:cNvPicPr preferRelativeResize="0"/>
          <p:nvPr/>
        </p:nvPicPr>
        <p:blipFill rotWithShape="1">
          <a:blip r:embed="rId4">
            <a:alphaModFix/>
          </a:blip>
          <a:srcRect b="9356" l="0" r="0" t="9348"/>
          <a:stretch/>
        </p:blipFill>
        <p:spPr>
          <a:xfrm>
            <a:off x="4619450" y="2655200"/>
            <a:ext cx="4437900" cy="23952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2" name="Shape 762"/>
        <p:cNvGrpSpPr/>
        <p:nvPr/>
      </p:nvGrpSpPr>
      <p:grpSpPr>
        <a:xfrm>
          <a:off x="0" y="0"/>
          <a:ext cx="0" cy="0"/>
          <a:chOff x="0" y="0"/>
          <a:chExt cx="0" cy="0"/>
        </a:xfrm>
      </p:grpSpPr>
      <p:pic>
        <p:nvPicPr>
          <p:cNvPr id="763" name="Google Shape;763;p99"/>
          <p:cNvPicPr preferRelativeResize="0"/>
          <p:nvPr/>
        </p:nvPicPr>
        <p:blipFill rotWithShape="1">
          <a:blip r:embed="rId3">
            <a:alphaModFix/>
          </a:blip>
          <a:srcRect b="0" l="15401" r="15408" t="0"/>
          <a:stretch/>
        </p:blipFill>
        <p:spPr>
          <a:xfrm>
            <a:off x="0" y="0"/>
            <a:ext cx="2585700" cy="5143500"/>
          </a:xfrm>
          <a:prstGeom prst="rect">
            <a:avLst/>
          </a:prstGeom>
          <a:noFill/>
          <a:ln>
            <a:noFill/>
          </a:ln>
        </p:spPr>
      </p:pic>
      <p:sp>
        <p:nvSpPr>
          <p:cNvPr id="764" name="Google Shape;764;p99"/>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s" sz="3600">
                <a:solidFill>
                  <a:schemeClr val="dk1"/>
                </a:solidFill>
                <a:latin typeface="Times New Roman"/>
                <a:ea typeface="Times New Roman"/>
                <a:cs typeface="Times New Roman"/>
                <a:sym typeface="Times New Roman"/>
              </a:rPr>
              <a:t>         Red Lentil Dahl</a:t>
            </a:r>
            <a:endParaRPr sz="3600"/>
          </a:p>
        </p:txBody>
      </p:sp>
      <p:sp>
        <p:nvSpPr>
          <p:cNvPr id="765" name="Google Shape;765;p99"/>
          <p:cNvSpPr txBox="1"/>
          <p:nvPr/>
        </p:nvSpPr>
        <p:spPr>
          <a:xfrm>
            <a:off x="2667150" y="1205050"/>
            <a:ext cx="2074500" cy="383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2 tablespoons vegetables oil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 1 cup finely chopped onion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 2 ½ cups finely diced sweet potato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 1 tablespoon minced ginger</a:t>
            </a:r>
            <a:endParaRPr sz="900"/>
          </a:p>
          <a:p>
            <a:pPr indent="0" lvl="0" marL="457200" marR="0" rtl="0" algn="l">
              <a:lnSpc>
                <a:spcPct val="100000"/>
              </a:lnSpc>
              <a:spcBef>
                <a:spcPts val="0"/>
              </a:spcBef>
              <a:spcAft>
                <a:spcPts val="0"/>
              </a:spcAft>
              <a:buNone/>
            </a:pPr>
            <a:r>
              <a:t/>
            </a:r>
            <a:endParaRPr sz="900"/>
          </a:p>
          <a:p>
            <a:pPr indent="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2 garlic cloves, minced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 1 thai or birds-eyes red chili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 1 cup red lentils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 2 teaspoons ground coriander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 2 teaspoons ground cumin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 2 teaspoons turmeric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 1 teaspoon ground ginger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 1 cup canned chopped tomatoes salt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 3 tablespoons chopped cilantro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   Pieces of coconut flesh from fresh coconut( optional)</a:t>
            </a:r>
            <a:endParaRPr sz="12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766" name="Google Shape;766;p99"/>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500"/>
              </a:spcAft>
              <a:buClr>
                <a:schemeClr val="dk1"/>
              </a:buClr>
              <a:buSzPts val="1100"/>
              <a:buFont typeface="Arial"/>
              <a:buNone/>
            </a:pPr>
            <a:r>
              <a:rPr b="1" lang="es" sz="2000">
                <a:solidFill>
                  <a:schemeClr val="dk1"/>
                </a:solidFill>
                <a:latin typeface="Open Sans"/>
                <a:ea typeface="Open Sans"/>
                <a:cs typeface="Open Sans"/>
                <a:sym typeface="Open Sans"/>
              </a:rPr>
              <a:t>                    Jeremiah Zion Smith</a:t>
            </a:r>
            <a:endParaRPr sz="600"/>
          </a:p>
        </p:txBody>
      </p:sp>
      <p:sp>
        <p:nvSpPr>
          <p:cNvPr id="767" name="Google Shape;767;p99"/>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768" name="Google Shape;768;p99"/>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i="1" lang="es">
                <a:latin typeface="Open Sans"/>
                <a:ea typeface="Open Sans"/>
                <a:cs typeface="Open Sans"/>
                <a:sym typeface="Open Sans"/>
              </a:rPr>
              <a:t>4-6 people</a:t>
            </a:r>
            <a:endParaRPr i="1" sz="600"/>
          </a:p>
        </p:txBody>
      </p:sp>
      <p:sp>
        <p:nvSpPr>
          <p:cNvPr id="769" name="Google Shape;769;p99"/>
          <p:cNvSpPr txBox="1"/>
          <p:nvPr/>
        </p:nvSpPr>
        <p:spPr>
          <a:xfrm>
            <a:off x="4581525" y="1205050"/>
            <a:ext cx="4244100" cy="339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0" lvl="0" marL="0" marR="0" rtl="0" algn="l">
              <a:lnSpc>
                <a:spcPct val="100000"/>
              </a:lnSpc>
              <a:spcBef>
                <a:spcPts val="0"/>
              </a:spcBef>
              <a:spcAft>
                <a:spcPts val="0"/>
              </a:spcAft>
              <a:buNone/>
            </a:pPr>
            <a:r>
              <a:rPr lang="es" sz="900"/>
              <a:t> </a:t>
            </a:r>
            <a:endParaRPr sz="900"/>
          </a:p>
          <a:p>
            <a:pPr indent="-292100" lvl="0" marL="457200" rtl="0" algn="l">
              <a:spcBef>
                <a:spcPts val="0"/>
              </a:spcBef>
              <a:spcAft>
                <a:spcPts val="0"/>
              </a:spcAft>
              <a:buSzPts val="1000"/>
              <a:buFont typeface="Times New Roman"/>
              <a:buAutoNum type="arabicPeriod"/>
            </a:pPr>
            <a:r>
              <a:rPr b="1" lang="es" sz="1000">
                <a:solidFill>
                  <a:schemeClr val="dk1"/>
                </a:solidFill>
                <a:latin typeface="Times New Roman"/>
                <a:ea typeface="Times New Roman"/>
                <a:cs typeface="Times New Roman"/>
                <a:sym typeface="Times New Roman"/>
              </a:rPr>
              <a:t>In large saucepan over medium-low heat, heat oil, and saute onion until softened. Add sweet potato, and saute for about 5 minutes. Add minced ginger and garlic;stir, and reduce heat to low. </a:t>
            </a:r>
            <a:endParaRPr sz="1000">
              <a:latin typeface="Times New Roman"/>
              <a:ea typeface="Times New Roman"/>
              <a:cs typeface="Times New Roman"/>
              <a:sym typeface="Times New Roman"/>
            </a:endParaRPr>
          </a:p>
          <a:p>
            <a:pPr indent="0" lvl="0" marL="0" marR="0" rtl="0" algn="l">
              <a:lnSpc>
                <a:spcPct val="100000"/>
              </a:lnSpc>
              <a:spcBef>
                <a:spcPts val="600"/>
              </a:spcBef>
              <a:spcAft>
                <a:spcPts val="0"/>
              </a:spcAft>
              <a:buClr>
                <a:srgbClr val="000000"/>
              </a:buClr>
              <a:buFont typeface="Arial"/>
              <a:buNone/>
            </a:pPr>
            <a:r>
              <a:rPr lang="es" sz="900">
                <a:latin typeface="Open Sans"/>
                <a:ea typeface="Open Sans"/>
                <a:cs typeface="Open Sans"/>
                <a:sym typeface="Open Sans"/>
              </a:rPr>
              <a:t>   2.         </a:t>
            </a:r>
            <a:r>
              <a:rPr b="1" lang="es" sz="900">
                <a:solidFill>
                  <a:schemeClr val="dk1"/>
                </a:solidFill>
                <a:latin typeface="Times New Roman"/>
                <a:ea typeface="Times New Roman"/>
                <a:cs typeface="Times New Roman"/>
                <a:sym typeface="Times New Roman"/>
              </a:rPr>
              <a:t>Finely dice chili, keeping seeds if you wish to add more heat. Add chili, lentils, coriander, cumin, turmeric and ground ginger to pan. Stir until lentils are well coated with oil. Add tomatoes and 4 cups water. Raise the heat to bring to a boil, then reduce heat until mixture is at a fast simmer. Cook uncovered until lentils and potatoes are soft, stirring occasionally, about 25 minutes </a:t>
            </a:r>
            <a:endParaRPr b="1" sz="9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b="1" lang="es" sz="900">
                <a:solidFill>
                  <a:schemeClr val="dk1"/>
                </a:solidFill>
                <a:latin typeface="Times New Roman"/>
                <a:ea typeface="Times New Roman"/>
                <a:cs typeface="Times New Roman"/>
                <a:sym typeface="Times New Roman"/>
              </a:rPr>
              <a:t> </a:t>
            </a:r>
            <a:endParaRPr b="1" sz="900">
              <a:solidFill>
                <a:schemeClr val="dk1"/>
              </a:solidFill>
              <a:latin typeface="Times New Roman"/>
              <a:ea typeface="Times New Roman"/>
              <a:cs typeface="Times New Roman"/>
              <a:sym typeface="Times New Roman"/>
            </a:endParaRPr>
          </a:p>
          <a:p>
            <a:pPr indent="0" lvl="0" marL="0" marR="0" rtl="0" algn="l">
              <a:lnSpc>
                <a:spcPct val="100000"/>
              </a:lnSpc>
              <a:spcBef>
                <a:spcPts val="600"/>
              </a:spcBef>
              <a:spcAft>
                <a:spcPts val="0"/>
              </a:spcAft>
              <a:buClr>
                <a:srgbClr val="000000"/>
              </a:buClr>
              <a:buFont typeface="Arial"/>
              <a:buNone/>
            </a:pPr>
            <a:r>
              <a:rPr lang="es" sz="900">
                <a:latin typeface="Open Sans"/>
                <a:ea typeface="Open Sans"/>
                <a:cs typeface="Open Sans"/>
                <a:sym typeface="Open Sans"/>
              </a:rPr>
              <a:t>   </a:t>
            </a:r>
            <a:r>
              <a:rPr lang="es" sz="1200">
                <a:solidFill>
                  <a:schemeClr val="dk1"/>
                </a:solidFill>
                <a:latin typeface="Times New Roman"/>
                <a:ea typeface="Times New Roman"/>
                <a:cs typeface="Times New Roman"/>
                <a:sym typeface="Times New Roman"/>
              </a:rPr>
              <a:t> 3. Season to taste with salt, and continue to simmer until mixture  has thickened, about 10 minutes. Whisk dal on  to amalgamate lentils and sweet oats toes. If Dahl is too soupy, increase heat and cook a little longer.</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600"/>
              </a:spcBef>
              <a:spcAft>
                <a:spcPts val="0"/>
              </a:spcAft>
              <a:buClr>
                <a:srgbClr val="000000"/>
              </a:buClr>
              <a:buFont typeface="Arial"/>
              <a:buNone/>
            </a:pPr>
            <a:r>
              <a:rPr lang="es" sz="1200">
                <a:solidFill>
                  <a:schemeClr val="dk1"/>
                </a:solidFill>
                <a:latin typeface="Times New Roman"/>
                <a:ea typeface="Times New Roman"/>
                <a:cs typeface="Times New Roman"/>
                <a:sym typeface="Times New Roman"/>
              </a:rPr>
              <a:t>    4. To serve, place Dahl in a serving bowl and sprinkle with chopped cilantro. If desired, shave thin strips of fresh coconut on top. Serve hot.</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600"/>
              </a:spcBef>
              <a:spcAft>
                <a:spcPts val="0"/>
              </a:spcAft>
              <a:buClr>
                <a:srgbClr val="000000"/>
              </a:buClr>
              <a:buFont typeface="Arial"/>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600"/>
              </a:spcBef>
              <a:spcAft>
                <a:spcPts val="0"/>
              </a:spcAft>
              <a:buClr>
                <a:srgbClr val="000000"/>
              </a:buClr>
              <a:buFont typeface="Arial"/>
              <a:buNone/>
            </a:pPr>
            <a:r>
              <a:t/>
            </a:r>
            <a:endParaRPr sz="900">
              <a:latin typeface="Open Sans"/>
              <a:ea typeface="Open Sans"/>
              <a:cs typeface="Open Sans"/>
              <a:sym typeface="Open Sans"/>
            </a:endParaRPr>
          </a:p>
        </p:txBody>
      </p:sp>
      <p:sp>
        <p:nvSpPr>
          <p:cNvPr id="770" name="Google Shape;770;p99"/>
          <p:cNvSpPr txBox="1"/>
          <p:nvPr/>
        </p:nvSpPr>
        <p:spPr>
          <a:xfrm rot="-2943867">
            <a:off x="8742214" y="2047826"/>
            <a:ext cx="245418" cy="23734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13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4" name="Shape 774"/>
        <p:cNvGrpSpPr/>
        <p:nvPr/>
      </p:nvGrpSpPr>
      <p:grpSpPr>
        <a:xfrm>
          <a:off x="0" y="0"/>
          <a:ext cx="0" cy="0"/>
          <a:chOff x="0" y="0"/>
          <a:chExt cx="0" cy="0"/>
        </a:xfrm>
      </p:grpSpPr>
      <p:sp>
        <p:nvSpPr>
          <p:cNvPr id="775" name="Google Shape;775;p100"/>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Tomatoes</a:t>
            </a:r>
            <a:endParaRPr/>
          </a:p>
          <a:p>
            <a:pPr indent="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My spotlight ingredient is tomato. I like how tomatoes are really juicy and how its fruit. This meal is the one meal I like tomatoes with.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600"/>
              </a:spcBef>
              <a:spcAft>
                <a:spcPts val="0"/>
              </a:spcAft>
              <a:buClr>
                <a:srgbClr val="000000"/>
              </a:buClr>
              <a:buFont typeface="PT Sans"/>
              <a:buNone/>
            </a:pPr>
            <a:r>
              <a:t/>
            </a:r>
            <a:endParaRPr sz="1100"/>
          </a:p>
        </p:txBody>
      </p:sp>
      <p:sp>
        <p:nvSpPr>
          <p:cNvPr id="776" name="Google Shape;776;p100"/>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spcBef>
                <a:spcPts val="0"/>
              </a:spcBef>
              <a:spcAft>
                <a:spcPts val="0"/>
              </a:spcAft>
              <a:buClr>
                <a:schemeClr val="dk1"/>
              </a:buClr>
              <a:buSzPts val="1100"/>
              <a:buFont typeface="Arial"/>
              <a:buNone/>
            </a:pPr>
            <a:r>
              <a:rPr b="1" lang="es">
                <a:solidFill>
                  <a:schemeClr val="dk1"/>
                </a:solidFill>
              </a:rPr>
              <a:t>Sometimes I celebrate the Sabbath so after Sabbath and that’s usually my meal.I always love the taste of sweet potatoes and lentils so this meal was really good meal for me to eat. since I was about five years old I always loved it.</a:t>
            </a:r>
            <a:endParaRPr b="1">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p:txBody>
      </p:sp>
      <p:pic>
        <p:nvPicPr>
          <p:cNvPr id="777" name="Google Shape;777;p100"/>
          <p:cNvPicPr preferRelativeResize="0"/>
          <p:nvPr/>
        </p:nvPicPr>
        <p:blipFill rotWithShape="1">
          <a:blip r:embed="rId3">
            <a:alphaModFix/>
          </a:blip>
          <a:srcRect b="787" l="0" r="0" t="797"/>
          <a:stretch/>
        </p:blipFill>
        <p:spPr>
          <a:xfrm>
            <a:off x="183925" y="29575"/>
            <a:ext cx="3995599" cy="2531099"/>
          </a:xfrm>
          <a:prstGeom prst="rect">
            <a:avLst/>
          </a:prstGeom>
          <a:noFill/>
          <a:ln>
            <a:noFill/>
          </a:ln>
        </p:spPr>
      </p:pic>
      <p:pic>
        <p:nvPicPr>
          <p:cNvPr id="778" name="Google Shape;778;p100"/>
          <p:cNvPicPr preferRelativeResize="0"/>
          <p:nvPr/>
        </p:nvPicPr>
        <p:blipFill rotWithShape="1">
          <a:blip r:embed="rId4">
            <a:alphaModFix/>
          </a:blip>
          <a:srcRect b="9243" l="0" r="0" t="9243"/>
          <a:stretch/>
        </p:blipFill>
        <p:spPr>
          <a:xfrm>
            <a:off x="4619450" y="2655200"/>
            <a:ext cx="4437900" cy="23952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2" name="Shape 782"/>
        <p:cNvGrpSpPr/>
        <p:nvPr/>
      </p:nvGrpSpPr>
      <p:grpSpPr>
        <a:xfrm>
          <a:off x="0" y="0"/>
          <a:ext cx="0" cy="0"/>
          <a:chOff x="0" y="0"/>
          <a:chExt cx="0" cy="0"/>
        </a:xfrm>
      </p:grpSpPr>
      <p:sp>
        <p:nvSpPr>
          <p:cNvPr id="783" name="Google Shape;783;p10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0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pic>
        <p:nvPicPr>
          <p:cNvPr id="198" name="Google Shape;198;p45"/>
          <p:cNvPicPr preferRelativeResize="0"/>
          <p:nvPr/>
        </p:nvPicPr>
        <p:blipFill rotWithShape="1">
          <a:blip r:embed="rId3">
            <a:alphaModFix/>
          </a:blip>
          <a:srcRect b="0" l="27814" r="27810" t="0"/>
          <a:stretch/>
        </p:blipFill>
        <p:spPr>
          <a:xfrm>
            <a:off x="5714999" y="0"/>
            <a:ext cx="3429000" cy="5143500"/>
          </a:xfrm>
          <a:prstGeom prst="rect">
            <a:avLst/>
          </a:prstGeom>
          <a:noFill/>
          <a:ln>
            <a:noFill/>
          </a:ln>
        </p:spPr>
      </p:pic>
      <p:sp>
        <p:nvSpPr>
          <p:cNvPr id="199" name="Google Shape;199;p45"/>
          <p:cNvSpPr txBox="1"/>
          <p:nvPr/>
        </p:nvSpPr>
        <p:spPr>
          <a:xfrm>
            <a:off x="2964575" y="903575"/>
            <a:ext cx="23910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30000"/>
              </a:lnSpc>
              <a:spcBef>
                <a:spcPts val="0"/>
              </a:spcBef>
              <a:spcAft>
                <a:spcPts val="0"/>
              </a:spcAft>
              <a:buClr>
                <a:schemeClr val="dk1"/>
              </a:buClr>
              <a:buSzPts val="1100"/>
              <a:buFont typeface="Arial"/>
              <a:buNone/>
            </a:pPr>
            <a:r>
              <a:rPr i="1" lang="es" sz="1100"/>
              <a:t>My lasagna recipe is special to me and my entire family because it's been passed down through my family for generations. My Grandfather taught my Mother this recipe and she has been making it for Christmas for as long as I can remember.</a:t>
            </a:r>
            <a:endParaRPr i="1" sz="1100"/>
          </a:p>
          <a:p>
            <a:pPr indent="0" lvl="0" marL="0" marR="0" rtl="0" algn="l">
              <a:lnSpc>
                <a:spcPct val="130000"/>
              </a:lnSpc>
              <a:spcBef>
                <a:spcPts val="0"/>
              </a:spcBef>
              <a:spcAft>
                <a:spcPts val="0"/>
              </a:spcAft>
              <a:buClr>
                <a:schemeClr val="dk1"/>
              </a:buClr>
              <a:buSzPts val="1100"/>
              <a:buFont typeface="Arial"/>
              <a:buNone/>
            </a:pPr>
            <a:r>
              <a:rPr i="1" lang="es" sz="1100"/>
              <a:t>Lasagna is typically associated with the Italian culture which is my families ethnicity but I think lasagna is so popular that now everyone makes and enjoys it. </a:t>
            </a:r>
            <a:endParaRPr i="1" sz="1100"/>
          </a:p>
          <a:p>
            <a:pPr indent="0" lvl="0" marL="0" marR="0" rtl="0" algn="l">
              <a:lnSpc>
                <a:spcPct val="130000"/>
              </a:lnSpc>
              <a:spcBef>
                <a:spcPts val="0"/>
              </a:spcBef>
              <a:spcAft>
                <a:spcPts val="0"/>
              </a:spcAft>
              <a:buClr>
                <a:schemeClr val="dk1"/>
              </a:buClr>
              <a:buSzPts val="1100"/>
              <a:buFont typeface="Arial"/>
              <a:buNone/>
            </a:pPr>
            <a:r>
              <a:rPr i="1" lang="es" sz="1100"/>
              <a:t>I love pasta and cheese but knowing that my family has made this recipe from scratch for generations makes it delicious to me. </a:t>
            </a:r>
            <a:endParaRPr i="1" sz="1100"/>
          </a:p>
        </p:txBody>
      </p:sp>
      <p:sp>
        <p:nvSpPr>
          <p:cNvPr id="200" name="Google Shape;200;p45"/>
          <p:cNvSpPr txBox="1"/>
          <p:nvPr/>
        </p:nvSpPr>
        <p:spPr>
          <a:xfrm>
            <a:off x="167950" y="185450"/>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BASIL</a:t>
            </a:r>
            <a:endParaRPr b="1" i="0" sz="2300" u="none" cap="none" strike="noStrike">
              <a:solidFill>
                <a:srgbClr val="000000"/>
              </a:solidFill>
              <a:latin typeface="Open Sans"/>
              <a:ea typeface="Open Sans"/>
              <a:cs typeface="Open Sans"/>
              <a:sym typeface="Open Sans"/>
            </a:endParaRPr>
          </a:p>
        </p:txBody>
      </p:sp>
      <p:sp>
        <p:nvSpPr>
          <p:cNvPr id="201" name="Google Shape;201;p45"/>
          <p:cNvSpPr txBox="1"/>
          <p:nvPr/>
        </p:nvSpPr>
        <p:spPr>
          <a:xfrm>
            <a:off x="123000" y="859250"/>
            <a:ext cx="23910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30000"/>
              </a:lnSpc>
              <a:spcBef>
                <a:spcPts val="0"/>
              </a:spcBef>
              <a:spcAft>
                <a:spcPts val="0"/>
              </a:spcAft>
              <a:buClr>
                <a:schemeClr val="dk1"/>
              </a:buClr>
              <a:buSzPts val="1100"/>
              <a:buFont typeface="Arial"/>
              <a:buNone/>
            </a:pPr>
            <a:r>
              <a:rPr i="1" lang="es" sz="900">
                <a:latin typeface="Open Sans"/>
                <a:ea typeface="Open Sans"/>
                <a:cs typeface="Open Sans"/>
                <a:sym typeface="Open Sans"/>
              </a:rPr>
              <a:t>My spotlight ingredient is basil. Basil is a culinary herb from the mint family which makes sense because it has a strong taste and is fragrant.</a:t>
            </a:r>
            <a:endParaRPr i="1" sz="900">
              <a:latin typeface="Open Sans"/>
              <a:ea typeface="Open Sans"/>
              <a:cs typeface="Open Sans"/>
              <a:sym typeface="Open Sans"/>
            </a:endParaRPr>
          </a:p>
          <a:p>
            <a:pPr indent="0" lvl="0" marL="0" marR="0" rtl="0" algn="l">
              <a:lnSpc>
                <a:spcPct val="130000"/>
              </a:lnSpc>
              <a:spcBef>
                <a:spcPts val="0"/>
              </a:spcBef>
              <a:spcAft>
                <a:spcPts val="0"/>
              </a:spcAft>
              <a:buClr>
                <a:schemeClr val="dk1"/>
              </a:buClr>
              <a:buSzPts val="1100"/>
              <a:buFont typeface="Arial"/>
              <a:buNone/>
            </a:pPr>
            <a:r>
              <a:rPr i="1" lang="es" sz="900">
                <a:latin typeface="Open Sans"/>
                <a:ea typeface="Open Sans"/>
                <a:cs typeface="Open Sans"/>
                <a:sym typeface="Open Sans"/>
              </a:rPr>
              <a:t>There are many different types of basil but for this recipe, we are using Genovese basil aka sweet basil. The leaves of the basil plant are most commonly used in cooking, they are large, flat and green. However, the seeds of some types of basil are soaked and used in drinks and desserts in parts of Asia.</a:t>
            </a:r>
            <a:endParaRPr i="1" sz="900">
              <a:latin typeface="Open Sans"/>
              <a:ea typeface="Open Sans"/>
              <a:cs typeface="Open Sans"/>
              <a:sym typeface="Open Sans"/>
            </a:endParaRPr>
          </a:p>
          <a:p>
            <a:pPr indent="0" lvl="0" marL="0" marR="0" rtl="0" algn="l">
              <a:lnSpc>
                <a:spcPct val="130000"/>
              </a:lnSpc>
              <a:spcBef>
                <a:spcPts val="0"/>
              </a:spcBef>
              <a:spcAft>
                <a:spcPts val="0"/>
              </a:spcAft>
              <a:buClr>
                <a:schemeClr val="dk1"/>
              </a:buClr>
              <a:buSzPts val="1100"/>
              <a:buFont typeface="Arial"/>
              <a:buNone/>
            </a:pPr>
            <a:r>
              <a:rPr i="1" lang="es" sz="900">
                <a:latin typeface="Open Sans"/>
                <a:ea typeface="Open Sans"/>
                <a:cs typeface="Open Sans"/>
                <a:sym typeface="Open Sans"/>
              </a:rPr>
              <a:t>The parts of the basil plants include roots, stem, leaves, flowers, seeds.</a:t>
            </a:r>
            <a:endParaRPr i="1" sz="900">
              <a:latin typeface="Open Sans"/>
              <a:ea typeface="Open Sans"/>
              <a:cs typeface="Open Sans"/>
              <a:sym typeface="Open Sans"/>
            </a:endParaRPr>
          </a:p>
          <a:p>
            <a:pPr indent="0" lvl="0" marL="0" marR="0" rtl="0" algn="l">
              <a:lnSpc>
                <a:spcPct val="130000"/>
              </a:lnSpc>
              <a:spcBef>
                <a:spcPts val="0"/>
              </a:spcBef>
              <a:spcAft>
                <a:spcPts val="0"/>
              </a:spcAft>
              <a:buClr>
                <a:schemeClr val="dk1"/>
              </a:buClr>
              <a:buSzPts val="1100"/>
              <a:buFont typeface="Arial"/>
              <a:buNone/>
            </a:pPr>
            <a:r>
              <a:rPr i="1" lang="es" sz="900">
                <a:latin typeface="Open Sans"/>
                <a:ea typeface="Open Sans"/>
                <a:cs typeface="Open Sans"/>
                <a:sym typeface="Open Sans"/>
              </a:rPr>
              <a:t>Basil is sensitive to the cold, it grows best outdoors in hot and dry environments.</a:t>
            </a:r>
            <a:endParaRPr i="1" sz="900">
              <a:latin typeface="Open Sans"/>
              <a:ea typeface="Open Sans"/>
              <a:cs typeface="Open Sans"/>
              <a:sym typeface="Open Sans"/>
            </a:endParaRPr>
          </a:p>
          <a:p>
            <a:pPr indent="0" lvl="0" marL="0" marR="0" rtl="0" algn="l">
              <a:lnSpc>
                <a:spcPct val="130000"/>
              </a:lnSpc>
              <a:spcBef>
                <a:spcPts val="0"/>
              </a:spcBef>
              <a:spcAft>
                <a:spcPts val="0"/>
              </a:spcAft>
              <a:buClr>
                <a:schemeClr val="dk1"/>
              </a:buClr>
              <a:buSzPts val="1100"/>
              <a:buFont typeface="Arial"/>
              <a:buNone/>
            </a:pPr>
            <a:r>
              <a:rPr i="1" lang="es" sz="900">
                <a:latin typeface="Open Sans"/>
                <a:ea typeface="Open Sans"/>
                <a:cs typeface="Open Sans"/>
                <a:sym typeface="Open Sans"/>
              </a:rPr>
              <a:t>Basil can be harvested as soon as the plant is 6 to 8 inches tall and is done by picking leaves off the stem. Harvesting actually encourages the plant to continue growing and should be done regularly throughout the season.</a:t>
            </a:r>
            <a:endParaRPr i="1" sz="900">
              <a:latin typeface="Open Sans"/>
              <a:ea typeface="Open Sans"/>
              <a:cs typeface="Open Sans"/>
              <a:sym typeface="Open Sans"/>
            </a:endParaRPr>
          </a:p>
          <a:p>
            <a:pPr indent="0" lvl="0" marL="0" marR="0" rtl="0" algn="l">
              <a:lnSpc>
                <a:spcPct val="130000"/>
              </a:lnSpc>
              <a:spcBef>
                <a:spcPts val="0"/>
              </a:spcBef>
              <a:spcAft>
                <a:spcPts val="0"/>
              </a:spcAft>
              <a:buClr>
                <a:schemeClr val="dk1"/>
              </a:buClr>
              <a:buSzPts val="1100"/>
              <a:buFont typeface="Arial"/>
              <a:buNone/>
            </a:pPr>
            <a:r>
              <a:t/>
            </a:r>
            <a:endParaRPr i="1" sz="1000">
              <a:latin typeface="Open Sans"/>
              <a:ea typeface="Open Sans"/>
              <a:cs typeface="Open Sans"/>
              <a:sym typeface="Open Sans"/>
            </a:endParaRPr>
          </a:p>
          <a:p>
            <a:pPr indent="0" lvl="0" marL="0" marR="0" rtl="0" algn="l">
              <a:lnSpc>
                <a:spcPct val="130000"/>
              </a:lnSpc>
              <a:spcBef>
                <a:spcPts val="0"/>
              </a:spcBef>
              <a:spcAft>
                <a:spcPts val="0"/>
              </a:spcAft>
              <a:buClr>
                <a:srgbClr val="222222"/>
              </a:buClr>
              <a:buFont typeface="Arial"/>
              <a:buNone/>
            </a:pPr>
            <a:r>
              <a:t/>
            </a:r>
            <a:endParaRPr i="1" sz="1000">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pic>
        <p:nvPicPr>
          <p:cNvPr id="206" name="Google Shape;206;p46"/>
          <p:cNvPicPr preferRelativeResize="0"/>
          <p:nvPr/>
        </p:nvPicPr>
        <p:blipFill rotWithShape="1">
          <a:blip r:embed="rId3">
            <a:alphaModFix/>
          </a:blip>
          <a:srcRect b="0" l="33285" r="33282" t="0"/>
          <a:stretch/>
        </p:blipFill>
        <p:spPr>
          <a:xfrm>
            <a:off x="0" y="0"/>
            <a:ext cx="2667000" cy="5143500"/>
          </a:xfrm>
          <a:prstGeom prst="rect">
            <a:avLst/>
          </a:prstGeom>
          <a:noFill/>
          <a:ln>
            <a:noFill/>
          </a:ln>
        </p:spPr>
      </p:pic>
      <p:sp>
        <p:nvSpPr>
          <p:cNvPr id="207" name="Google Shape;207;p46"/>
          <p:cNvSpPr txBox="1"/>
          <p:nvPr/>
        </p:nvSpPr>
        <p:spPr>
          <a:xfrm>
            <a:off x="2991150" y="1787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Blintzes</a:t>
            </a:r>
            <a:endParaRPr sz="800"/>
          </a:p>
        </p:txBody>
      </p:sp>
      <p:sp>
        <p:nvSpPr>
          <p:cNvPr id="208" name="Google Shape;208;p46"/>
          <p:cNvSpPr txBox="1"/>
          <p:nvPr/>
        </p:nvSpPr>
        <p:spPr>
          <a:xfrm>
            <a:off x="2667150" y="1205050"/>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241300" lvl="0" marL="342900" marR="0" rtl="0" algn="l">
              <a:lnSpc>
                <a:spcPct val="100000"/>
              </a:lnSpc>
              <a:spcBef>
                <a:spcPts val="0"/>
              </a:spcBef>
              <a:spcAft>
                <a:spcPts val="0"/>
              </a:spcAft>
              <a:buSzPts val="1100"/>
              <a:buFont typeface="Open Sans"/>
              <a:buChar char="●"/>
            </a:pPr>
            <a:r>
              <a:rPr lang="es" sz="1100">
                <a:latin typeface="Open Sans"/>
                <a:ea typeface="Open Sans"/>
                <a:cs typeface="Open Sans"/>
                <a:sym typeface="Open Sans"/>
              </a:rPr>
              <a:t>1 cup all purpose flour</a:t>
            </a:r>
            <a:endParaRPr sz="1100">
              <a:latin typeface="Open Sans"/>
              <a:ea typeface="Open Sans"/>
              <a:cs typeface="Open Sans"/>
              <a:sym typeface="Open Sans"/>
            </a:endParaRPr>
          </a:p>
          <a:p>
            <a:pPr indent="-241300" lvl="0" marL="342900" marR="0" rtl="0" algn="l">
              <a:lnSpc>
                <a:spcPct val="100000"/>
              </a:lnSpc>
              <a:spcBef>
                <a:spcPts val="0"/>
              </a:spcBef>
              <a:spcAft>
                <a:spcPts val="0"/>
              </a:spcAft>
              <a:buSzPts val="1100"/>
              <a:buFont typeface="Open Sans"/>
              <a:buChar char="●"/>
            </a:pPr>
            <a:r>
              <a:rPr lang="es" sz="1100">
                <a:latin typeface="Open Sans"/>
                <a:ea typeface="Open Sans"/>
                <a:cs typeface="Open Sans"/>
                <a:sym typeface="Open Sans"/>
              </a:rPr>
              <a:t> 3 Tbsp sugar</a:t>
            </a:r>
            <a:endParaRPr sz="1100">
              <a:latin typeface="Open Sans"/>
              <a:ea typeface="Open Sans"/>
              <a:cs typeface="Open Sans"/>
              <a:sym typeface="Open Sans"/>
            </a:endParaRPr>
          </a:p>
          <a:p>
            <a:pPr indent="-241300" lvl="0" marL="342900" marR="0" rtl="0" algn="l">
              <a:lnSpc>
                <a:spcPct val="100000"/>
              </a:lnSpc>
              <a:spcBef>
                <a:spcPts val="0"/>
              </a:spcBef>
              <a:spcAft>
                <a:spcPts val="0"/>
              </a:spcAft>
              <a:buSzPts val="1100"/>
              <a:buFont typeface="Open Sans"/>
              <a:buChar char="●"/>
            </a:pPr>
            <a:r>
              <a:rPr lang="es" sz="1100">
                <a:latin typeface="Open Sans"/>
                <a:ea typeface="Open Sans"/>
                <a:cs typeface="Open Sans"/>
                <a:sym typeface="Open Sans"/>
              </a:rPr>
              <a:t>eggs</a:t>
            </a:r>
            <a:endParaRPr sz="1100">
              <a:latin typeface="Open Sans"/>
              <a:ea typeface="Open Sans"/>
              <a:cs typeface="Open Sans"/>
              <a:sym typeface="Open Sans"/>
            </a:endParaRPr>
          </a:p>
        </p:txBody>
      </p:sp>
      <p:sp>
        <p:nvSpPr>
          <p:cNvPr id="209" name="Google Shape;209;p46"/>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t/>
            </a:r>
            <a:endParaRPr sz="600"/>
          </a:p>
        </p:txBody>
      </p:sp>
      <p:sp>
        <p:nvSpPr>
          <p:cNvPr id="210" name="Google Shape;210;p46"/>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sz="1500"/>
              <a:t> </a:t>
            </a:r>
            <a:r>
              <a:rPr i="1" lang="es" sz="1200"/>
              <a:t>Recipe Type: Dessert</a:t>
            </a:r>
            <a:endParaRPr i="1" sz="1200"/>
          </a:p>
        </p:txBody>
      </p:sp>
      <p:sp>
        <p:nvSpPr>
          <p:cNvPr id="211" name="Google Shape;211;p46"/>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 Number of Servings: 3</a:t>
            </a:r>
            <a:endParaRPr i="1" sz="600"/>
          </a:p>
        </p:txBody>
      </p:sp>
      <p:sp>
        <p:nvSpPr>
          <p:cNvPr id="212" name="Google Shape;212;p46"/>
          <p:cNvSpPr txBox="1"/>
          <p:nvPr/>
        </p:nvSpPr>
        <p:spPr>
          <a:xfrm>
            <a:off x="2667150" y="2455075"/>
            <a:ext cx="6476700" cy="2585700"/>
          </a:xfrm>
          <a:prstGeom prst="rect">
            <a:avLst/>
          </a:prstGeom>
          <a:noFill/>
          <a:ln>
            <a:noFill/>
          </a:ln>
        </p:spPr>
        <p:txBody>
          <a:bodyPr anchorCtr="0" anchor="t" bIns="91425" lIns="91425" spcFirstLastPara="1" rIns="91425" wrap="square" tIns="91425">
            <a:noAutofit/>
          </a:bodyPr>
          <a:lstStyle/>
          <a:p>
            <a:pPr indent="-95249" lvl="0" marL="179999" marR="0" rtl="0" algn="l">
              <a:lnSpc>
                <a:spcPct val="100000"/>
              </a:lnSpc>
              <a:spcBef>
                <a:spcPts val="0"/>
              </a:spcBef>
              <a:spcAft>
                <a:spcPts val="0"/>
              </a:spcAft>
              <a:buNone/>
            </a:pPr>
            <a:r>
              <a:rPr b="1" lang="es" sz="900">
                <a:latin typeface="Open Sans"/>
                <a:ea typeface="Open Sans"/>
                <a:cs typeface="Open Sans"/>
                <a:sym typeface="Open Sans"/>
              </a:rPr>
              <a:t>PROCEDURE:</a:t>
            </a:r>
            <a:endParaRPr b="1" sz="900">
              <a:latin typeface="Open Sans"/>
              <a:ea typeface="Open Sans"/>
              <a:cs typeface="Open Sans"/>
              <a:sym typeface="Open Sans"/>
            </a:endParaRPr>
          </a:p>
          <a:p>
            <a:pPr indent="-152400" lvl="0" marL="179999" marR="0" rtl="0" algn="l">
              <a:lnSpc>
                <a:spcPct val="100000"/>
              </a:lnSpc>
              <a:spcBef>
                <a:spcPts val="0"/>
              </a:spcBef>
              <a:spcAft>
                <a:spcPts val="0"/>
              </a:spcAft>
              <a:buClr>
                <a:srgbClr val="000000"/>
              </a:buClr>
              <a:buSzPts val="900"/>
              <a:buFont typeface="Open Sans"/>
              <a:buAutoNum type="arabicPeriod"/>
            </a:pPr>
            <a:r>
              <a:rPr lang="es" sz="900"/>
              <a:t>Mix the flour, sugar, and cornstarch together in a small bowl and set aside</a:t>
            </a:r>
            <a:endParaRPr sz="900"/>
          </a:p>
          <a:p>
            <a:pPr indent="-152400" lvl="0" marL="179999" marR="0" rtl="0" algn="l">
              <a:lnSpc>
                <a:spcPct val="100000"/>
              </a:lnSpc>
              <a:spcBef>
                <a:spcPts val="0"/>
              </a:spcBef>
              <a:spcAft>
                <a:spcPts val="0"/>
              </a:spcAft>
              <a:buSzPts val="900"/>
              <a:buAutoNum type="arabicPeriod"/>
            </a:pPr>
            <a:r>
              <a:rPr lang="es" sz="900"/>
              <a:t>Using an electric mixer set on high, beat the eggs, water, butter, and oil together until light yellow. Reduce the speed to low and blend in the flour mixture all at once, just until the white disappears. Do not overbeat as this can make the crepes tough.</a:t>
            </a:r>
            <a:endParaRPr sz="900"/>
          </a:p>
          <a:p>
            <a:pPr indent="-152400" lvl="0" marL="179999" marR="0" rtl="0" algn="l">
              <a:lnSpc>
                <a:spcPct val="100000"/>
              </a:lnSpc>
              <a:spcBef>
                <a:spcPts val="0"/>
              </a:spcBef>
              <a:spcAft>
                <a:spcPts val="0"/>
              </a:spcAft>
              <a:buClr>
                <a:srgbClr val="000000"/>
              </a:buClr>
              <a:buSzPts val="900"/>
              <a:buFont typeface="Open Sans"/>
              <a:buAutoNum type="arabicPeriod"/>
            </a:pPr>
            <a:r>
              <a:rPr lang="es" sz="900"/>
              <a:t>Pre-heat a crepe pan over medium-high until a drop of water sprinkled on the pan sizzles. Brush the hot pan with butter, coating it well.</a:t>
            </a:r>
            <a:endParaRPr sz="900"/>
          </a:p>
          <a:p>
            <a:pPr indent="-152400" lvl="0" marL="179999" marR="0" rtl="0" algn="l">
              <a:lnSpc>
                <a:spcPct val="100000"/>
              </a:lnSpc>
              <a:spcBef>
                <a:spcPts val="0"/>
              </a:spcBef>
              <a:spcAft>
                <a:spcPts val="0"/>
              </a:spcAft>
              <a:buClr>
                <a:srgbClr val="000000"/>
              </a:buClr>
              <a:buSzPts val="900"/>
              <a:buFont typeface="Open Sans"/>
              <a:buAutoNum type="arabicPeriod"/>
            </a:pPr>
            <a:r>
              <a:rPr lang="es" sz="900"/>
              <a:t> For each crepe, pour about ¼ cup of batter into the pan and immediately tilt the pan so the batter, completely but lightly, coats the bottom (some batter may move up the pan sides a little). Cook about 30 seconds until the bottom of the crepe id golden brown (lift an edge to check). Shake pan to loosen crepe, then gently turn it over with a spatula, being careful not to tear it. Cook crepe on the underside, about 15 seconds, just until it’s set. Turn the crepes, light underside-up onto a cooling rack.</a:t>
            </a:r>
            <a:endParaRPr sz="900"/>
          </a:p>
          <a:p>
            <a:pPr indent="-152400" lvl="0" marL="179999" marR="0" rtl="0" algn="l">
              <a:lnSpc>
                <a:spcPct val="100000"/>
              </a:lnSpc>
              <a:spcBef>
                <a:spcPts val="0"/>
              </a:spcBef>
              <a:spcAft>
                <a:spcPts val="0"/>
              </a:spcAft>
              <a:buClr>
                <a:srgbClr val="000000"/>
              </a:buClr>
              <a:buSzPts val="900"/>
              <a:buFont typeface="Open Sans"/>
              <a:buAutoNum type="arabicPeriod"/>
            </a:pPr>
            <a:r>
              <a:rPr lang="es" sz="900"/>
              <a:t>Refrigerate crepes for up to 2 days or freeze up to a month.</a:t>
            </a:r>
            <a:endParaRPr sz="900"/>
          </a:p>
          <a:p>
            <a:pPr indent="-152400" lvl="0" marL="179999" marR="0" rtl="0" algn="l">
              <a:lnSpc>
                <a:spcPct val="100000"/>
              </a:lnSpc>
              <a:spcBef>
                <a:spcPts val="0"/>
              </a:spcBef>
              <a:spcAft>
                <a:spcPts val="0"/>
              </a:spcAft>
              <a:buClr>
                <a:srgbClr val="000000"/>
              </a:buClr>
              <a:buSzPts val="900"/>
              <a:buFont typeface="Open Sans"/>
              <a:buAutoNum type="arabicPeriod"/>
            </a:pPr>
            <a:r>
              <a:rPr lang="es" sz="900"/>
              <a:t> Make the filling: stir filling ingredients in a bowl  spoon until blended. To fill each crepe, spoon 3 tablespoons of filling in the center on the underside of the crepe, then fold the edges over like an envelope: first the top edge, then the left side, the right side and finally the bottom edge. Be sure the filling is tightly enclosed.</a:t>
            </a:r>
            <a:endParaRPr sz="900"/>
          </a:p>
          <a:p>
            <a:pPr indent="-152400" lvl="0" marL="179999" marR="0" rtl="0" algn="l">
              <a:lnSpc>
                <a:spcPct val="100000"/>
              </a:lnSpc>
              <a:spcBef>
                <a:spcPts val="0"/>
              </a:spcBef>
              <a:spcAft>
                <a:spcPts val="0"/>
              </a:spcAft>
              <a:buSzPts val="900"/>
              <a:buAutoNum type="arabicPeriod"/>
            </a:pPr>
            <a:r>
              <a:rPr lang="es" sz="900"/>
              <a:t>To fry the blintzes, melt butter in a large skillet over medium heat. Place the filled blintzes in the skillet folded ends down. Fry blintzes until golden on both sides,turning once, about 5 minutes total. </a:t>
            </a:r>
            <a:endParaRPr b="0" i="0" sz="900" u="none" cap="none" strike="noStrike">
              <a:solidFill>
                <a:srgbClr val="000000"/>
              </a:solidFill>
              <a:latin typeface="Open Sans"/>
              <a:ea typeface="Open Sans"/>
              <a:cs typeface="Open Sans"/>
              <a:sym typeface="Open Sans"/>
            </a:endParaRPr>
          </a:p>
        </p:txBody>
      </p:sp>
      <p:sp>
        <p:nvSpPr>
          <p:cNvPr id="213" name="Google Shape;213;p46"/>
          <p:cNvSpPr txBox="1"/>
          <p:nvPr/>
        </p:nvSpPr>
        <p:spPr>
          <a:xfrm>
            <a:off x="4717625" y="1205050"/>
            <a:ext cx="2156700" cy="1250100"/>
          </a:xfrm>
          <a:prstGeom prst="rect">
            <a:avLst/>
          </a:prstGeom>
          <a:noFill/>
          <a:ln>
            <a:noFill/>
          </a:ln>
        </p:spPr>
        <p:txBody>
          <a:bodyPr anchorCtr="0" anchor="t" bIns="91425" lIns="91425" spcFirstLastPara="1" rIns="91425" wrap="square" tIns="91425">
            <a:noAutofit/>
          </a:bodyPr>
          <a:lstStyle/>
          <a:p>
            <a:pPr indent="-57150" lvl="0" marL="57150" marR="0" rtl="0" algn="l">
              <a:lnSpc>
                <a:spcPct val="100000"/>
              </a:lnSpc>
              <a:spcBef>
                <a:spcPts val="0"/>
              </a:spcBef>
              <a:spcAft>
                <a:spcPts val="0"/>
              </a:spcAft>
              <a:buNone/>
            </a:pPr>
            <a:r>
              <a:t/>
            </a:r>
            <a:endParaRPr b="1" sz="1100">
              <a:latin typeface="Open Sans"/>
              <a:ea typeface="Open Sans"/>
              <a:cs typeface="Open Sans"/>
              <a:sym typeface="Open Sans"/>
            </a:endParaRPr>
          </a:p>
          <a:p>
            <a:pPr indent="-120650" lvl="0" marL="57150" rtl="0" algn="l">
              <a:lnSpc>
                <a:spcPct val="100000"/>
              </a:lnSpc>
              <a:spcBef>
                <a:spcPts val="0"/>
              </a:spcBef>
              <a:spcAft>
                <a:spcPts val="0"/>
              </a:spcAft>
              <a:buSzPts val="1000"/>
              <a:buFont typeface="Open Sans"/>
              <a:buChar char="●"/>
            </a:pPr>
            <a:r>
              <a:rPr lang="es" sz="1000">
                <a:solidFill>
                  <a:schemeClr val="dk1"/>
                </a:solidFill>
                <a:latin typeface="Open Sans"/>
                <a:ea typeface="Open Sans"/>
                <a:cs typeface="Open Sans"/>
                <a:sym typeface="Open Sans"/>
              </a:rPr>
              <a:t>1 cup water</a:t>
            </a:r>
            <a:endParaRPr sz="1000">
              <a:solidFill>
                <a:schemeClr val="dk1"/>
              </a:solidFill>
              <a:latin typeface="Open Sans"/>
              <a:ea typeface="Open Sans"/>
              <a:cs typeface="Open Sans"/>
              <a:sym typeface="Open Sans"/>
            </a:endParaRPr>
          </a:p>
          <a:p>
            <a:pPr indent="-120650" lvl="0" marL="57150" rtl="0" algn="l">
              <a:lnSpc>
                <a:spcPct val="100000"/>
              </a:lnSpc>
              <a:spcBef>
                <a:spcPts val="500"/>
              </a:spcBef>
              <a:spcAft>
                <a:spcPts val="0"/>
              </a:spcAft>
              <a:buSzPts val="1000"/>
              <a:buFont typeface="Open Sans"/>
              <a:buChar char="●"/>
            </a:pPr>
            <a:r>
              <a:rPr lang="es" sz="1000">
                <a:solidFill>
                  <a:schemeClr val="dk1"/>
                </a:solidFill>
                <a:latin typeface="Open Sans"/>
                <a:ea typeface="Open Sans"/>
                <a:cs typeface="Open Sans"/>
                <a:sym typeface="Open Sans"/>
              </a:rPr>
              <a:t> 2 Tbsp of unsalted butter, melted</a:t>
            </a:r>
            <a:endParaRPr sz="1000">
              <a:solidFill>
                <a:schemeClr val="dk1"/>
              </a:solidFill>
              <a:latin typeface="Open Sans"/>
              <a:ea typeface="Open Sans"/>
              <a:cs typeface="Open Sans"/>
              <a:sym typeface="Open Sans"/>
            </a:endParaRPr>
          </a:p>
          <a:p>
            <a:pPr indent="-120650" lvl="0" marL="57150" rtl="0" algn="l">
              <a:lnSpc>
                <a:spcPct val="100000"/>
              </a:lnSpc>
              <a:spcBef>
                <a:spcPts val="500"/>
              </a:spcBef>
              <a:spcAft>
                <a:spcPts val="0"/>
              </a:spcAft>
              <a:buSzPts val="1000"/>
              <a:buFont typeface="Open Sans"/>
              <a:buChar char="●"/>
            </a:pPr>
            <a:r>
              <a:rPr lang="es" sz="1000">
                <a:solidFill>
                  <a:schemeClr val="dk1"/>
                </a:solidFill>
                <a:latin typeface="Open Sans"/>
                <a:ea typeface="Open Sans"/>
                <a:cs typeface="Open Sans"/>
                <a:sym typeface="Open Sans"/>
              </a:rPr>
              <a:t> 2 Tbsps unsalted butter</a:t>
            </a:r>
            <a:endParaRPr sz="1000">
              <a:solidFill>
                <a:schemeClr val="dk1"/>
              </a:solidFill>
              <a:latin typeface="Open Sans"/>
              <a:ea typeface="Open Sans"/>
              <a:cs typeface="Open Sans"/>
              <a:sym typeface="Open Sans"/>
            </a:endParaRPr>
          </a:p>
          <a:p>
            <a:pPr indent="-120650" lvl="0" marL="57150" rtl="0" algn="l">
              <a:lnSpc>
                <a:spcPct val="100000"/>
              </a:lnSpc>
              <a:spcBef>
                <a:spcPts val="500"/>
              </a:spcBef>
              <a:spcAft>
                <a:spcPts val="500"/>
              </a:spcAft>
              <a:buSzPts val="1000"/>
              <a:buFont typeface="Open Sans"/>
              <a:buChar char="●"/>
            </a:pPr>
            <a:r>
              <a:rPr lang="es" sz="1000">
                <a:solidFill>
                  <a:schemeClr val="dk1"/>
                </a:solidFill>
                <a:latin typeface="Open Sans"/>
                <a:ea typeface="Open Sans"/>
                <a:cs typeface="Open Sans"/>
                <a:sym typeface="Open Sans"/>
              </a:rPr>
              <a:t> for baking crepes and filled blintzes, 1 Tbsp vegetable oil </a:t>
            </a:r>
            <a:endParaRPr i="0" sz="1000" u="none" cap="none" strike="noStrike">
              <a:solidFill>
                <a:srgbClr val="000000"/>
              </a:solidFill>
              <a:latin typeface="Open Sans"/>
              <a:ea typeface="Open Sans"/>
              <a:cs typeface="Open Sans"/>
              <a:sym typeface="Open Sans"/>
            </a:endParaRPr>
          </a:p>
        </p:txBody>
      </p:sp>
      <p:sp>
        <p:nvSpPr>
          <p:cNvPr id="214" name="Google Shape;214;p46"/>
          <p:cNvSpPr txBox="1"/>
          <p:nvPr/>
        </p:nvSpPr>
        <p:spPr>
          <a:xfrm>
            <a:off x="6874325" y="1399575"/>
            <a:ext cx="2156700" cy="1194000"/>
          </a:xfrm>
          <a:prstGeom prst="rect">
            <a:avLst/>
          </a:prstGeom>
          <a:noFill/>
          <a:ln>
            <a:noFill/>
          </a:ln>
        </p:spPr>
        <p:txBody>
          <a:bodyPr anchorCtr="0" anchor="t" bIns="91425" lIns="91425" spcFirstLastPara="1" rIns="91425" wrap="square" tIns="91425">
            <a:noAutofit/>
          </a:bodyPr>
          <a:lstStyle/>
          <a:p>
            <a:pPr indent="-298450" lvl="0" marL="400050" rtl="0" algn="l">
              <a:spcBef>
                <a:spcPts val="0"/>
              </a:spcBef>
              <a:spcAft>
                <a:spcPts val="0"/>
              </a:spcAft>
              <a:buSzPts val="1100"/>
              <a:buFont typeface="Open Sans"/>
              <a:buChar char="●"/>
            </a:pPr>
            <a:r>
              <a:rPr lang="es" sz="1100">
                <a:latin typeface="Open Sans"/>
                <a:ea typeface="Open Sans"/>
                <a:cs typeface="Open Sans"/>
                <a:sym typeface="Open Sans"/>
              </a:rPr>
              <a:t>1 lb cream cheese</a:t>
            </a:r>
            <a:endParaRPr sz="1100">
              <a:latin typeface="Open Sans"/>
              <a:ea typeface="Open Sans"/>
              <a:cs typeface="Open Sans"/>
              <a:sym typeface="Open Sans"/>
            </a:endParaRPr>
          </a:p>
          <a:p>
            <a:pPr indent="-298450" lvl="0" marL="400050" rtl="0" algn="l">
              <a:spcBef>
                <a:spcPts val="0"/>
              </a:spcBef>
              <a:spcAft>
                <a:spcPts val="0"/>
              </a:spcAft>
              <a:buSzPts val="1100"/>
              <a:buFont typeface="Open Sans"/>
              <a:buChar char="●"/>
            </a:pPr>
            <a:r>
              <a:rPr lang="es" sz="1100">
                <a:latin typeface="Open Sans"/>
                <a:ea typeface="Open Sans"/>
                <a:cs typeface="Open Sans"/>
                <a:sym typeface="Open Sans"/>
              </a:rPr>
              <a:t> 1 cup large curd cottage cheese</a:t>
            </a:r>
            <a:endParaRPr sz="1100">
              <a:latin typeface="Open Sans"/>
              <a:ea typeface="Open Sans"/>
              <a:cs typeface="Open Sans"/>
              <a:sym typeface="Open Sans"/>
            </a:endParaRPr>
          </a:p>
          <a:p>
            <a:pPr indent="-298450" lvl="0" marL="400050" rtl="0" algn="l">
              <a:spcBef>
                <a:spcPts val="0"/>
              </a:spcBef>
              <a:spcAft>
                <a:spcPts val="0"/>
              </a:spcAft>
              <a:buSzPts val="1100"/>
              <a:buFont typeface="Open Sans"/>
              <a:buChar char="●"/>
            </a:pPr>
            <a:r>
              <a:rPr lang="es" sz="1100">
                <a:latin typeface="Open Sans"/>
                <a:ea typeface="Open Sans"/>
                <a:cs typeface="Open Sans"/>
                <a:sym typeface="Open Sans"/>
              </a:rPr>
              <a:t> ⅔ cup sugar</a:t>
            </a:r>
            <a:endParaRPr sz="1100">
              <a:latin typeface="Open Sans"/>
              <a:ea typeface="Open Sans"/>
              <a:cs typeface="Open Sans"/>
              <a:sym typeface="Open Sans"/>
            </a:endParaRPr>
          </a:p>
          <a:p>
            <a:pPr indent="-298450" lvl="0" marL="400050" rtl="0" algn="l">
              <a:spcBef>
                <a:spcPts val="0"/>
              </a:spcBef>
              <a:spcAft>
                <a:spcPts val="0"/>
              </a:spcAft>
              <a:buSzPts val="1100"/>
              <a:buFont typeface="Open Sans"/>
              <a:buChar char="●"/>
            </a:pPr>
            <a:r>
              <a:rPr lang="es" sz="1100">
                <a:latin typeface="Open Sans"/>
                <a:ea typeface="Open Sans"/>
                <a:cs typeface="Open Sans"/>
                <a:sym typeface="Open Sans"/>
              </a:rPr>
              <a:t> 1 tsp vanilla extract.</a:t>
            </a:r>
            <a:endParaRPr sz="11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47"/>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Strawberries</a:t>
            </a:r>
            <a:endParaRPr/>
          </a:p>
          <a:p>
            <a:pPr indent="457200" lvl="0" marL="0" marR="0" rtl="0" algn="l">
              <a:lnSpc>
                <a:spcPct val="100000"/>
              </a:lnSpc>
              <a:spcBef>
                <a:spcPts val="600"/>
              </a:spcBef>
              <a:spcAft>
                <a:spcPts val="0"/>
              </a:spcAft>
              <a:buClr>
                <a:schemeClr val="dk1"/>
              </a:buClr>
              <a:buSzPts val="1100"/>
              <a:buFont typeface="Arial"/>
              <a:buNone/>
            </a:pPr>
            <a:r>
              <a:rPr lang="es" sz="1300">
                <a:latin typeface="Open Sans"/>
                <a:ea typeface="Open Sans"/>
                <a:cs typeface="Open Sans"/>
                <a:sym typeface="Open Sans"/>
              </a:rPr>
              <a:t>Strawberries are the spotlight ingredient in my recipe. Strawberries are fruits which are red ovals with green seeds all over. Depending on which season you eat them in, strawberries can be sweet or sour. Strawberries are the fruit part of the plant. They are harvested in the young plant phase and only need 4-6 weeks before harvesting. You can use strawberries in many other recipes including pies, cakes, and other pastries. </a:t>
            </a:r>
            <a:endParaRPr sz="13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3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100">
              <a:latin typeface="Open Sans"/>
              <a:ea typeface="Open Sans"/>
              <a:cs typeface="Open Sans"/>
              <a:sym typeface="Open Sans"/>
            </a:endParaRPr>
          </a:p>
        </p:txBody>
      </p:sp>
      <p:sp>
        <p:nvSpPr>
          <p:cNvPr id="220" name="Google Shape;220;p47"/>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457200" lvl="0" marL="0" marR="0" rtl="0" algn="l">
              <a:lnSpc>
                <a:spcPct val="100000"/>
              </a:lnSpc>
              <a:spcBef>
                <a:spcPts val="600"/>
              </a:spcBef>
              <a:spcAft>
                <a:spcPts val="0"/>
              </a:spcAft>
              <a:buClr>
                <a:schemeClr val="dk1"/>
              </a:buClr>
              <a:buSzPts val="1100"/>
              <a:buFont typeface="Arial"/>
              <a:buNone/>
            </a:pPr>
            <a:r>
              <a:rPr lang="es" sz="1100">
                <a:latin typeface="Open Sans"/>
                <a:ea typeface="Open Sans"/>
                <a:cs typeface="Open Sans"/>
                <a:sym typeface="Open Sans"/>
              </a:rPr>
              <a:t>The recipe I chose was blintzes. Ever since I was in diapers, my family and I have gone to a very well-known Brooklyn diner called Juniors. I have celebrated almost all of my birthdays there as well as my sister’s birthday, my aunt’s birthday and any other family event. Every time I go to Juniors, I order blintzes with strawberry jam. I feel as if every time I go there the blintzes get better. Blintzes are a traditional Jewish food. I think they are so delicious because of their soft and sweet cheese filling. The crepes are fried to crispy perfection, and their crunchy outside tones down the sweet flavor and I love the crunch followed by the smooth cream texture.</a:t>
            </a:r>
            <a:endParaRPr sz="11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2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p:txBody>
      </p:sp>
      <p:pic>
        <p:nvPicPr>
          <p:cNvPr id="221" name="Google Shape;221;p47"/>
          <p:cNvPicPr preferRelativeResize="0"/>
          <p:nvPr/>
        </p:nvPicPr>
        <p:blipFill rotWithShape="1">
          <a:blip r:embed="rId3">
            <a:alphaModFix/>
          </a:blip>
          <a:srcRect b="8874" l="0" r="0" t="8874"/>
          <a:stretch/>
        </p:blipFill>
        <p:spPr>
          <a:xfrm>
            <a:off x="126250" y="97525"/>
            <a:ext cx="4359600" cy="2395200"/>
          </a:xfrm>
          <a:prstGeom prst="rect">
            <a:avLst/>
          </a:prstGeom>
          <a:noFill/>
          <a:ln>
            <a:noFill/>
          </a:ln>
        </p:spPr>
      </p:pic>
      <p:pic>
        <p:nvPicPr>
          <p:cNvPr id="222" name="Google Shape;222;p47"/>
          <p:cNvPicPr preferRelativeResize="0"/>
          <p:nvPr/>
        </p:nvPicPr>
        <p:blipFill rotWithShape="1">
          <a:blip r:embed="rId4">
            <a:alphaModFix/>
          </a:blip>
          <a:srcRect b="9552" l="0" r="0" t="9560"/>
          <a:stretch/>
        </p:blipFill>
        <p:spPr>
          <a:xfrm>
            <a:off x="4619450" y="2655200"/>
            <a:ext cx="4437900" cy="2395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